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0" r:id="rId4"/>
  </p:sldMasterIdLst>
  <p:notesMasterIdLst>
    <p:notesMasterId r:id="rId18"/>
  </p:notesMasterIdLst>
  <p:sldIdLst>
    <p:sldId id="256" r:id="rId5"/>
    <p:sldId id="257" r:id="rId6"/>
    <p:sldId id="258" r:id="rId7"/>
    <p:sldId id="260" r:id="rId8"/>
    <p:sldId id="268" r:id="rId9"/>
    <p:sldId id="259" r:id="rId10"/>
    <p:sldId id="261" r:id="rId11"/>
    <p:sldId id="262" r:id="rId12"/>
    <p:sldId id="263" r:id="rId13"/>
    <p:sldId id="264" r:id="rId14"/>
    <p:sldId id="265" r:id="rId15"/>
    <p:sldId id="266" r:id="rId16"/>
    <p:sldId id="267" r:id="rId17"/>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98" autoAdjust="0"/>
    <p:restoredTop sz="83891" autoAdjust="0"/>
  </p:normalViewPr>
  <p:slideViewPr>
    <p:cSldViewPr snapToGrid="0">
      <p:cViewPr varScale="1">
        <p:scale>
          <a:sx n="90" d="100"/>
          <a:sy n="90" d="100"/>
        </p:scale>
        <p:origin x="115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eil Wilson" userId="ff4fe087-5319-4c93-b3f4-7c79f3d5cf81" providerId="ADAL" clId="{645314CD-C1A5-4F59-A385-49619149BF38}"/>
    <pc:docChg chg="custSel addSld delSld modSld modNotesMaster">
      <pc:chgData name="Neil Wilson" userId="ff4fe087-5319-4c93-b3f4-7c79f3d5cf81" providerId="ADAL" clId="{645314CD-C1A5-4F59-A385-49619149BF38}" dt="2026-05-13T11:35:44.776" v="458"/>
      <pc:docMkLst>
        <pc:docMk/>
      </pc:docMkLst>
      <pc:sldChg chg="addSp modSp">
        <pc:chgData name="Neil Wilson" userId="ff4fe087-5319-4c93-b3f4-7c79f3d5cf81" providerId="ADAL" clId="{645314CD-C1A5-4F59-A385-49619149BF38}" dt="2026-05-13T11:27:36.961" v="454" actId="14100"/>
        <pc:sldMkLst>
          <pc:docMk/>
          <pc:sldMk cId="3760017127" sldId="258"/>
        </pc:sldMkLst>
        <pc:picChg chg="add mod">
          <ac:chgData name="Neil Wilson" userId="ff4fe087-5319-4c93-b3f4-7c79f3d5cf81" providerId="ADAL" clId="{645314CD-C1A5-4F59-A385-49619149BF38}" dt="2026-05-13T11:27:36.961" v="454" actId="14100"/>
          <ac:picMkLst>
            <pc:docMk/>
            <pc:sldMk cId="3760017127" sldId="258"/>
            <ac:picMk id="5" creationId="{130CC839-F90E-46F3-8182-B02C3392EA17}"/>
          </ac:picMkLst>
        </pc:picChg>
      </pc:sldChg>
      <pc:sldChg chg="modNotesTx">
        <pc:chgData name="Neil Wilson" userId="ff4fe087-5319-4c93-b3f4-7c79f3d5cf81" providerId="ADAL" clId="{645314CD-C1A5-4F59-A385-49619149BF38}" dt="2026-05-13T07:27:35.980" v="141" actId="20577"/>
        <pc:sldMkLst>
          <pc:docMk/>
          <pc:sldMk cId="1961703084" sldId="260"/>
        </pc:sldMkLst>
      </pc:sldChg>
      <pc:sldChg chg="modSp modNotesTx">
        <pc:chgData name="Neil Wilson" userId="ff4fe087-5319-4c93-b3f4-7c79f3d5cf81" providerId="ADAL" clId="{645314CD-C1A5-4F59-A385-49619149BF38}" dt="2026-05-07T12:51:24.023" v="13" actId="20577"/>
        <pc:sldMkLst>
          <pc:docMk/>
          <pc:sldMk cId="3569772891" sldId="266"/>
        </pc:sldMkLst>
        <pc:spChg chg="mod">
          <ac:chgData name="Neil Wilson" userId="ff4fe087-5319-4c93-b3f4-7c79f3d5cf81" providerId="ADAL" clId="{645314CD-C1A5-4F59-A385-49619149BF38}" dt="2026-05-07T12:51:24.023" v="13" actId="20577"/>
          <ac:spMkLst>
            <pc:docMk/>
            <pc:sldMk cId="3569772891" sldId="266"/>
            <ac:spMk id="3" creationId="{DB45C045-1FC5-4939-AB77-C417ECF7E49D}"/>
          </ac:spMkLst>
        </pc:spChg>
      </pc:sldChg>
      <pc:sldChg chg="modSp modNotesTx">
        <pc:chgData name="Neil Wilson" userId="ff4fe087-5319-4c93-b3f4-7c79f3d5cf81" providerId="ADAL" clId="{645314CD-C1A5-4F59-A385-49619149BF38}" dt="2026-05-07T12:52:50.985" v="36" actId="20577"/>
        <pc:sldMkLst>
          <pc:docMk/>
          <pc:sldMk cId="2763635137" sldId="267"/>
        </pc:sldMkLst>
        <pc:spChg chg="mod">
          <ac:chgData name="Neil Wilson" userId="ff4fe087-5319-4c93-b3f4-7c79f3d5cf81" providerId="ADAL" clId="{645314CD-C1A5-4F59-A385-49619149BF38}" dt="2026-05-07T12:52:50.985" v="36" actId="20577"/>
          <ac:spMkLst>
            <pc:docMk/>
            <pc:sldMk cId="2763635137" sldId="267"/>
            <ac:spMk id="3" creationId="{6F2CD03D-ED18-4D51-BEF0-EB055302419A}"/>
          </ac:spMkLst>
        </pc:spChg>
      </pc:sldChg>
      <pc:sldChg chg="addSp delSp modSp add modNotesTx">
        <pc:chgData name="Neil Wilson" userId="ff4fe087-5319-4c93-b3f4-7c79f3d5cf81" providerId="ADAL" clId="{645314CD-C1A5-4F59-A385-49619149BF38}" dt="2026-05-13T11:06:58.897" v="451" actId="20577"/>
        <pc:sldMkLst>
          <pc:docMk/>
          <pc:sldMk cId="4086296719" sldId="268"/>
        </pc:sldMkLst>
        <pc:spChg chg="del">
          <ac:chgData name="Neil Wilson" userId="ff4fe087-5319-4c93-b3f4-7c79f3d5cf81" providerId="ADAL" clId="{645314CD-C1A5-4F59-A385-49619149BF38}" dt="2026-05-13T07:42:48.354" v="143"/>
          <ac:spMkLst>
            <pc:docMk/>
            <pc:sldMk cId="4086296719" sldId="268"/>
            <ac:spMk id="2" creationId="{05DE6BE3-19F8-4B21-B899-E39659DC814E}"/>
          </ac:spMkLst>
        </pc:spChg>
        <pc:spChg chg="del">
          <ac:chgData name="Neil Wilson" userId="ff4fe087-5319-4c93-b3f4-7c79f3d5cf81" providerId="ADAL" clId="{645314CD-C1A5-4F59-A385-49619149BF38}" dt="2026-05-13T07:42:48.354" v="143"/>
          <ac:spMkLst>
            <pc:docMk/>
            <pc:sldMk cId="4086296719" sldId="268"/>
            <ac:spMk id="3" creationId="{6BA227D4-2B86-4ABC-B6A8-8FC1B961FB42}"/>
          </ac:spMkLst>
        </pc:spChg>
        <pc:picChg chg="add del mod">
          <ac:chgData name="Neil Wilson" userId="ff4fe087-5319-4c93-b3f4-7c79f3d5cf81" providerId="ADAL" clId="{645314CD-C1A5-4F59-A385-49619149BF38}" dt="2026-05-13T07:45:08.989" v="222" actId="478"/>
          <ac:picMkLst>
            <pc:docMk/>
            <pc:sldMk cId="4086296719" sldId="268"/>
            <ac:picMk id="4" creationId="{DC67ED29-3210-447D-8FA3-983F8C74EEB7}"/>
          </ac:picMkLst>
        </pc:picChg>
        <pc:picChg chg="add mod">
          <ac:chgData name="Neil Wilson" userId="ff4fe087-5319-4c93-b3f4-7c79f3d5cf81" providerId="ADAL" clId="{645314CD-C1A5-4F59-A385-49619149BF38}" dt="2026-05-13T07:45:26.237" v="227" actId="1076"/>
          <ac:picMkLst>
            <pc:docMk/>
            <pc:sldMk cId="4086296719" sldId="268"/>
            <ac:picMk id="2050" creationId="{0F8C879C-6EBA-45B4-B4AE-F3A6679B0623}"/>
          </ac:picMkLst>
        </pc:picChg>
      </pc:sldChg>
      <pc:sldChg chg="add del">
        <pc:chgData name="Neil Wilson" userId="ff4fe087-5319-4c93-b3f4-7c79f3d5cf81" providerId="ADAL" clId="{645314CD-C1A5-4F59-A385-49619149BF38}" dt="2026-05-13T11:35:44.776" v="458"/>
        <pc:sldMkLst>
          <pc:docMk/>
          <pc:sldMk cId="2892353572" sldId="269"/>
        </pc:sldMkLst>
      </pc:sldChg>
      <pc:sldChg chg="add del">
        <pc:chgData name="Neil Wilson" userId="ff4fe087-5319-4c93-b3f4-7c79f3d5cf81" providerId="ADAL" clId="{645314CD-C1A5-4F59-A385-49619149BF38}" dt="2026-05-13T11:33:13.531" v="456"/>
        <pc:sldMkLst>
          <pc:docMk/>
          <pc:sldMk cId="4034815971" sldId="269"/>
        </pc:sldMkLst>
      </pc:sldChg>
    </pc:docChg>
  </pc:docChgLst>
  <pc:docChgLst>
    <pc:chgData name="Neil Wilson" userId="ff4fe087-5319-4c93-b3f4-7c79f3d5cf81" providerId="ADAL" clId="{A997BCC9-096D-482B-AC9D-687D6320CBE8}"/>
    <pc:docChg chg="undo redo custSel addSld modSld">
      <pc:chgData name="Neil Wilson" userId="ff4fe087-5319-4c93-b3f4-7c79f3d5cf81" providerId="ADAL" clId="{A997BCC9-096D-482B-AC9D-687D6320CBE8}" dt="2026-04-12T19:54:53.767" v="5277" actId="20577"/>
      <pc:docMkLst>
        <pc:docMk/>
      </pc:docMkLst>
      <pc:sldChg chg="addSp delSp modSp">
        <pc:chgData name="Neil Wilson" userId="ff4fe087-5319-4c93-b3f4-7c79f3d5cf81" providerId="ADAL" clId="{A997BCC9-096D-482B-AC9D-687D6320CBE8}" dt="2026-03-27T10:48:36.302" v="449" actId="1076"/>
        <pc:sldMkLst>
          <pc:docMk/>
          <pc:sldMk cId="3930928976" sldId="256"/>
        </pc:sldMkLst>
        <pc:spChg chg="mod">
          <ac:chgData name="Neil Wilson" userId="ff4fe087-5319-4c93-b3f4-7c79f3d5cf81" providerId="ADAL" clId="{A997BCC9-096D-482B-AC9D-687D6320CBE8}" dt="2026-03-27T10:48:17.715" v="446" actId="1076"/>
          <ac:spMkLst>
            <pc:docMk/>
            <pc:sldMk cId="3930928976" sldId="256"/>
            <ac:spMk id="2" creationId="{98B4FC3F-2015-4731-9C09-E6912FCA437F}"/>
          </ac:spMkLst>
        </pc:spChg>
        <pc:spChg chg="mod">
          <ac:chgData name="Neil Wilson" userId="ff4fe087-5319-4c93-b3f4-7c79f3d5cf81" providerId="ADAL" clId="{A997BCC9-096D-482B-AC9D-687D6320CBE8}" dt="2026-03-27T10:48:18.765" v="447" actId="1076"/>
          <ac:spMkLst>
            <pc:docMk/>
            <pc:sldMk cId="3930928976" sldId="256"/>
            <ac:spMk id="3" creationId="{F8207C5C-BC5E-42A3-B8A2-D5C5BBFC4B6C}"/>
          </ac:spMkLst>
        </pc:spChg>
        <pc:picChg chg="add del mod">
          <ac:chgData name="Neil Wilson" userId="ff4fe087-5319-4c93-b3f4-7c79f3d5cf81" providerId="ADAL" clId="{A997BCC9-096D-482B-AC9D-687D6320CBE8}" dt="2026-03-27T10:48:11.695" v="431" actId="931"/>
          <ac:picMkLst>
            <pc:docMk/>
            <pc:sldMk cId="3930928976" sldId="256"/>
            <ac:picMk id="5" creationId="{588E7B81-87C2-44DC-B0B3-69DC514B0B7F}"/>
          </ac:picMkLst>
        </pc:picChg>
        <pc:picChg chg="add mod">
          <ac:chgData name="Neil Wilson" userId="ff4fe087-5319-4c93-b3f4-7c79f3d5cf81" providerId="ADAL" clId="{A997BCC9-096D-482B-AC9D-687D6320CBE8}" dt="2026-03-27T10:48:36.302" v="449" actId="1076"/>
          <ac:picMkLst>
            <pc:docMk/>
            <pc:sldMk cId="3930928976" sldId="256"/>
            <ac:picMk id="7" creationId="{3CB5402C-B278-4CE3-9DC5-35DD76164CD6}"/>
          </ac:picMkLst>
        </pc:picChg>
      </pc:sldChg>
      <pc:sldChg chg="modSp">
        <pc:chgData name="Neil Wilson" userId="ff4fe087-5319-4c93-b3f4-7c79f3d5cf81" providerId="ADAL" clId="{A997BCC9-096D-482B-AC9D-687D6320CBE8}" dt="2026-04-12T19:54:53.767" v="5277" actId="20577"/>
        <pc:sldMkLst>
          <pc:docMk/>
          <pc:sldMk cId="3392637338" sldId="257"/>
        </pc:sldMkLst>
        <pc:spChg chg="mod">
          <ac:chgData name="Neil Wilson" userId="ff4fe087-5319-4c93-b3f4-7c79f3d5cf81" providerId="ADAL" clId="{A997BCC9-096D-482B-AC9D-687D6320CBE8}" dt="2026-04-12T19:54:53.767" v="5277" actId="20577"/>
          <ac:spMkLst>
            <pc:docMk/>
            <pc:sldMk cId="3392637338" sldId="257"/>
            <ac:spMk id="3" creationId="{BA0BAC0C-FB84-41A3-BA64-20DB9E335E2C}"/>
          </ac:spMkLst>
        </pc:spChg>
      </pc:sldChg>
      <pc:sldChg chg="modSp add">
        <pc:chgData name="Neil Wilson" userId="ff4fe087-5319-4c93-b3f4-7c79f3d5cf81" providerId="ADAL" clId="{A997BCC9-096D-482B-AC9D-687D6320CBE8}" dt="2026-03-27T10:48:48.562" v="450" actId="113"/>
        <pc:sldMkLst>
          <pc:docMk/>
          <pc:sldMk cId="3760017127" sldId="258"/>
        </pc:sldMkLst>
        <pc:spChg chg="mod">
          <ac:chgData name="Neil Wilson" userId="ff4fe087-5319-4c93-b3f4-7c79f3d5cf81" providerId="ADAL" clId="{A997BCC9-096D-482B-AC9D-687D6320CBE8}" dt="2026-03-27T10:48:48.562" v="450" actId="113"/>
          <ac:spMkLst>
            <pc:docMk/>
            <pc:sldMk cId="3760017127" sldId="258"/>
            <ac:spMk id="2" creationId="{5A374F9B-9AE0-44A4-BB4E-750DB5774646}"/>
          </ac:spMkLst>
        </pc:spChg>
        <pc:spChg chg="mod">
          <ac:chgData name="Neil Wilson" userId="ff4fe087-5319-4c93-b3f4-7c79f3d5cf81" providerId="ADAL" clId="{A997BCC9-096D-482B-AC9D-687D6320CBE8}" dt="2026-03-27T10:48:14.859" v="443" actId="20577"/>
          <ac:spMkLst>
            <pc:docMk/>
            <pc:sldMk cId="3760017127" sldId="258"/>
            <ac:spMk id="3" creationId="{E56F5904-33A7-4C26-B0A2-8C96141FF109}"/>
          </ac:spMkLst>
        </pc:spChg>
      </pc:sldChg>
      <pc:sldChg chg="addSp delSp modSp add modNotesTx">
        <pc:chgData name="Neil Wilson" userId="ff4fe087-5319-4c93-b3f4-7c79f3d5cf81" providerId="ADAL" clId="{A997BCC9-096D-482B-AC9D-687D6320CBE8}" dt="2026-03-27T11:00:47.873" v="548" actId="113"/>
        <pc:sldMkLst>
          <pc:docMk/>
          <pc:sldMk cId="184646813" sldId="259"/>
        </pc:sldMkLst>
        <pc:spChg chg="del">
          <ac:chgData name="Neil Wilson" userId="ff4fe087-5319-4c93-b3f4-7c79f3d5cf81" providerId="ADAL" clId="{A997BCC9-096D-482B-AC9D-687D6320CBE8}" dt="2026-03-27T10:49:09.969" v="452"/>
          <ac:spMkLst>
            <pc:docMk/>
            <pc:sldMk cId="184646813" sldId="259"/>
            <ac:spMk id="2" creationId="{892BDD33-A785-4630-BAC8-16A40666F89D}"/>
          </ac:spMkLst>
        </pc:spChg>
        <pc:spChg chg="del">
          <ac:chgData name="Neil Wilson" userId="ff4fe087-5319-4c93-b3f4-7c79f3d5cf81" providerId="ADAL" clId="{A997BCC9-096D-482B-AC9D-687D6320CBE8}" dt="2026-03-27T10:49:09.969" v="452"/>
          <ac:spMkLst>
            <pc:docMk/>
            <pc:sldMk cId="184646813" sldId="259"/>
            <ac:spMk id="3" creationId="{5EB2EACF-85C4-4F67-9B0D-41B68AC88142}"/>
          </ac:spMkLst>
        </pc:spChg>
        <pc:graphicFrameChg chg="add del mod">
          <ac:chgData name="Neil Wilson" userId="ff4fe087-5319-4c93-b3f4-7c79f3d5cf81" providerId="ADAL" clId="{A997BCC9-096D-482B-AC9D-687D6320CBE8}" dt="2026-03-27T10:51:48.559" v="488"/>
          <ac:graphicFrameMkLst>
            <pc:docMk/>
            <pc:sldMk cId="184646813" sldId="259"/>
            <ac:graphicFrameMk id="4" creationId="{C42B02DD-872C-4A7C-A3D6-6726E35FEED1}"/>
          </ac:graphicFrameMkLst>
        </pc:graphicFrameChg>
        <pc:graphicFrameChg chg="add mod">
          <ac:chgData name="Neil Wilson" userId="ff4fe087-5319-4c93-b3f4-7c79f3d5cf81" providerId="ADAL" clId="{A997BCC9-096D-482B-AC9D-687D6320CBE8}" dt="2026-03-27T10:55:46.432" v="492" actId="1076"/>
          <ac:graphicFrameMkLst>
            <pc:docMk/>
            <pc:sldMk cId="184646813" sldId="259"/>
            <ac:graphicFrameMk id="5" creationId="{557327E2-5A4C-4527-AAB1-E61C1127280C}"/>
          </ac:graphicFrameMkLst>
        </pc:graphicFrameChg>
      </pc:sldChg>
      <pc:sldChg chg="addSp delSp modSp add">
        <pc:chgData name="Neil Wilson" userId="ff4fe087-5319-4c93-b3f4-7c79f3d5cf81" providerId="ADAL" clId="{A997BCC9-096D-482B-AC9D-687D6320CBE8}" dt="2026-03-27T16:42:31.334" v="1342" actId="113"/>
        <pc:sldMkLst>
          <pc:docMk/>
          <pc:sldMk cId="1961703084" sldId="260"/>
        </pc:sldMkLst>
        <pc:spChg chg="mod">
          <ac:chgData name="Neil Wilson" userId="ff4fe087-5319-4c93-b3f4-7c79f3d5cf81" providerId="ADAL" clId="{A997BCC9-096D-482B-AC9D-687D6320CBE8}" dt="2026-03-27T15:17:03.165" v="568" actId="20577"/>
          <ac:spMkLst>
            <pc:docMk/>
            <pc:sldMk cId="1961703084" sldId="260"/>
            <ac:spMk id="2" creationId="{CDB33EC6-6A3D-422E-A5C0-F679A1C4291C}"/>
          </ac:spMkLst>
        </pc:spChg>
        <pc:spChg chg="mod">
          <ac:chgData name="Neil Wilson" userId="ff4fe087-5319-4c93-b3f4-7c79f3d5cf81" providerId="ADAL" clId="{A997BCC9-096D-482B-AC9D-687D6320CBE8}" dt="2026-03-27T16:42:31.334" v="1342" actId="113"/>
          <ac:spMkLst>
            <pc:docMk/>
            <pc:sldMk cId="1961703084" sldId="260"/>
            <ac:spMk id="3" creationId="{E897498D-62CA-4225-BAD7-2BE4ACBAC178}"/>
          </ac:spMkLst>
        </pc:spChg>
        <pc:spChg chg="add del">
          <ac:chgData name="Neil Wilson" userId="ff4fe087-5319-4c93-b3f4-7c79f3d5cf81" providerId="ADAL" clId="{A997BCC9-096D-482B-AC9D-687D6320CBE8}" dt="2026-03-27T10:56:22.271" v="494"/>
          <ac:spMkLst>
            <pc:docMk/>
            <pc:sldMk cId="1961703084" sldId="260"/>
            <ac:spMk id="4" creationId="{678EC9F9-F060-4221-AA89-0E8FE8869E79}"/>
          </ac:spMkLst>
        </pc:spChg>
        <pc:spChg chg="add del">
          <ac:chgData name="Neil Wilson" userId="ff4fe087-5319-4c93-b3f4-7c79f3d5cf81" providerId="ADAL" clId="{A997BCC9-096D-482B-AC9D-687D6320CBE8}" dt="2026-03-27T10:56:22.271" v="494"/>
          <ac:spMkLst>
            <pc:docMk/>
            <pc:sldMk cId="1961703084" sldId="260"/>
            <ac:spMk id="5" creationId="{C8DA9227-7998-431D-B66D-F2C30DE5C990}"/>
          </ac:spMkLst>
        </pc:spChg>
        <pc:spChg chg="add del">
          <ac:chgData name="Neil Wilson" userId="ff4fe087-5319-4c93-b3f4-7c79f3d5cf81" providerId="ADAL" clId="{A997BCC9-096D-482B-AC9D-687D6320CBE8}" dt="2026-03-27T10:56:28.639" v="506"/>
          <ac:spMkLst>
            <pc:docMk/>
            <pc:sldMk cId="1961703084" sldId="260"/>
            <ac:spMk id="6" creationId="{15621495-6395-44A7-B48F-BD60FE517122}"/>
          </ac:spMkLst>
        </pc:spChg>
        <pc:spChg chg="add del">
          <ac:chgData name="Neil Wilson" userId="ff4fe087-5319-4c93-b3f4-7c79f3d5cf81" providerId="ADAL" clId="{A997BCC9-096D-482B-AC9D-687D6320CBE8}" dt="2026-03-27T10:56:28.639" v="506"/>
          <ac:spMkLst>
            <pc:docMk/>
            <pc:sldMk cId="1961703084" sldId="260"/>
            <ac:spMk id="7" creationId="{5D8631F5-C606-462B-9200-7BE3F475102F}"/>
          </ac:spMkLst>
        </pc:spChg>
        <pc:picChg chg="add del">
          <ac:chgData name="Neil Wilson" userId="ff4fe087-5319-4c93-b3f4-7c79f3d5cf81" providerId="ADAL" clId="{A997BCC9-096D-482B-AC9D-687D6320CBE8}" dt="2026-03-27T10:56:22.271" v="494"/>
          <ac:picMkLst>
            <pc:docMk/>
            <pc:sldMk cId="1961703084" sldId="260"/>
            <ac:picMk id="2049" creationId="{DC319F87-8DF5-4FCC-9C01-5ED886EA5495}"/>
          </ac:picMkLst>
        </pc:picChg>
        <pc:picChg chg="add del">
          <ac:chgData name="Neil Wilson" userId="ff4fe087-5319-4c93-b3f4-7c79f3d5cf81" providerId="ADAL" clId="{A997BCC9-096D-482B-AC9D-687D6320CBE8}" dt="2026-03-27T10:56:28.639" v="506"/>
          <ac:picMkLst>
            <pc:docMk/>
            <pc:sldMk cId="1961703084" sldId="260"/>
            <ac:picMk id="2052" creationId="{35C7A07B-CDBD-478D-81FA-67257FB0089F}"/>
          </ac:picMkLst>
        </pc:picChg>
      </pc:sldChg>
      <pc:sldChg chg="addSp modSp add">
        <pc:chgData name="Neil Wilson" userId="ff4fe087-5319-4c93-b3f4-7c79f3d5cf81" providerId="ADAL" clId="{A997BCC9-096D-482B-AC9D-687D6320CBE8}" dt="2026-04-12T18:45:49.964" v="1755" actId="20577"/>
        <pc:sldMkLst>
          <pc:docMk/>
          <pc:sldMk cId="357415145" sldId="261"/>
        </pc:sldMkLst>
        <pc:spChg chg="add mod">
          <ac:chgData name="Neil Wilson" userId="ff4fe087-5319-4c93-b3f4-7c79f3d5cf81" providerId="ADAL" clId="{A997BCC9-096D-482B-AC9D-687D6320CBE8}" dt="2026-04-12T18:40:05.674" v="1375" actId="5793"/>
          <ac:spMkLst>
            <pc:docMk/>
            <pc:sldMk cId="357415145" sldId="261"/>
            <ac:spMk id="2" creationId="{FC6F9778-C3EB-42B5-8DE9-9806EF4F6CCF}"/>
          </ac:spMkLst>
        </pc:spChg>
        <pc:spChg chg="add mod">
          <ac:chgData name="Neil Wilson" userId="ff4fe087-5319-4c93-b3f4-7c79f3d5cf81" providerId="ADAL" clId="{A997BCC9-096D-482B-AC9D-687D6320CBE8}" dt="2026-04-12T18:45:49.964" v="1755" actId="20577"/>
          <ac:spMkLst>
            <pc:docMk/>
            <pc:sldMk cId="357415145" sldId="261"/>
            <ac:spMk id="3" creationId="{BCE2FA40-C221-4EE1-BCC1-D35D33A3F160}"/>
          </ac:spMkLst>
        </pc:spChg>
      </pc:sldChg>
      <pc:sldChg chg="addSp delSp modSp add modAnim modNotesTx">
        <pc:chgData name="Neil Wilson" userId="ff4fe087-5319-4c93-b3f4-7c79f3d5cf81" providerId="ADAL" clId="{A997BCC9-096D-482B-AC9D-687D6320CBE8}" dt="2026-04-12T19:42:35.727" v="4349" actId="20577"/>
        <pc:sldMkLst>
          <pc:docMk/>
          <pc:sldMk cId="3292081901" sldId="262"/>
        </pc:sldMkLst>
        <pc:spChg chg="del">
          <ac:chgData name="Neil Wilson" userId="ff4fe087-5319-4c93-b3f4-7c79f3d5cf81" providerId="ADAL" clId="{A997BCC9-096D-482B-AC9D-687D6320CBE8}" dt="2026-04-12T18:47:11.072" v="1757"/>
          <ac:spMkLst>
            <pc:docMk/>
            <pc:sldMk cId="3292081901" sldId="262"/>
            <ac:spMk id="2" creationId="{D74F488E-91A5-446F-8C84-72ADE9B3B18D}"/>
          </ac:spMkLst>
        </pc:spChg>
        <pc:spChg chg="del">
          <ac:chgData name="Neil Wilson" userId="ff4fe087-5319-4c93-b3f4-7c79f3d5cf81" providerId="ADAL" clId="{A997BCC9-096D-482B-AC9D-687D6320CBE8}" dt="2026-04-12T18:47:11.072" v="1757"/>
          <ac:spMkLst>
            <pc:docMk/>
            <pc:sldMk cId="3292081901" sldId="262"/>
            <ac:spMk id="3" creationId="{E8004F02-76A9-4235-AC85-A783E0418469}"/>
          </ac:spMkLst>
        </pc:spChg>
        <pc:spChg chg="add mod">
          <ac:chgData name="Neil Wilson" userId="ff4fe087-5319-4c93-b3f4-7c79f3d5cf81" providerId="ADAL" clId="{A997BCC9-096D-482B-AC9D-687D6320CBE8}" dt="2026-04-12T18:47:26.573" v="1760"/>
          <ac:spMkLst>
            <pc:docMk/>
            <pc:sldMk cId="3292081901" sldId="262"/>
            <ac:spMk id="4" creationId="{FDA92C0F-103B-4EDA-A5E3-9C1E85DF7F4F}"/>
          </ac:spMkLst>
        </pc:spChg>
        <pc:picChg chg="add mod">
          <ac:chgData name="Neil Wilson" userId="ff4fe087-5319-4c93-b3f4-7c79f3d5cf81" providerId="ADAL" clId="{A997BCC9-096D-482B-AC9D-687D6320CBE8}" dt="2026-04-12T18:47:39.296" v="1761" actId="931"/>
          <ac:picMkLst>
            <pc:docMk/>
            <pc:sldMk cId="3292081901" sldId="262"/>
            <ac:picMk id="6" creationId="{D580D2C2-C11B-4853-9441-2FB57715FEB5}"/>
          </ac:picMkLst>
        </pc:picChg>
      </pc:sldChg>
      <pc:sldChg chg="addSp modSp add modAnim modNotesTx">
        <pc:chgData name="Neil Wilson" userId="ff4fe087-5319-4c93-b3f4-7c79f3d5cf81" providerId="ADAL" clId="{A997BCC9-096D-482B-AC9D-687D6320CBE8}" dt="2026-04-12T19:44:18.434" v="4478" actId="20577"/>
        <pc:sldMkLst>
          <pc:docMk/>
          <pc:sldMk cId="2039960698" sldId="263"/>
        </pc:sldMkLst>
        <pc:spChg chg="mod">
          <ac:chgData name="Neil Wilson" userId="ff4fe087-5319-4c93-b3f4-7c79f3d5cf81" providerId="ADAL" clId="{A997BCC9-096D-482B-AC9D-687D6320CBE8}" dt="2026-04-12T18:48:20.894" v="1765"/>
          <ac:spMkLst>
            <pc:docMk/>
            <pc:sldMk cId="2039960698" sldId="263"/>
            <ac:spMk id="2" creationId="{6A8A7BA8-8074-489B-A864-A34B8E469718}"/>
          </ac:spMkLst>
        </pc:spChg>
        <pc:picChg chg="add mod">
          <ac:chgData name="Neil Wilson" userId="ff4fe087-5319-4c93-b3f4-7c79f3d5cf81" providerId="ADAL" clId="{A997BCC9-096D-482B-AC9D-687D6320CBE8}" dt="2026-04-12T18:49:22.930" v="1766" actId="931"/>
          <ac:picMkLst>
            <pc:docMk/>
            <pc:sldMk cId="2039960698" sldId="263"/>
            <ac:picMk id="4" creationId="{4A79DA05-3BBA-42A0-AB41-BB5D8927B330}"/>
          </ac:picMkLst>
        </pc:picChg>
      </pc:sldChg>
      <pc:sldChg chg="addSp modSp add modAnim modNotesTx">
        <pc:chgData name="Neil Wilson" userId="ff4fe087-5319-4c93-b3f4-7c79f3d5cf81" providerId="ADAL" clId="{A997BCC9-096D-482B-AC9D-687D6320CBE8}" dt="2026-04-12T19:34:36.048" v="3487" actId="20577"/>
        <pc:sldMkLst>
          <pc:docMk/>
          <pc:sldMk cId="170598745" sldId="264"/>
        </pc:sldMkLst>
        <pc:spChg chg="mod">
          <ac:chgData name="Neil Wilson" userId="ff4fe087-5319-4c93-b3f4-7c79f3d5cf81" providerId="ADAL" clId="{A997BCC9-096D-482B-AC9D-687D6320CBE8}" dt="2026-04-12T18:56:23.007" v="1770"/>
          <ac:spMkLst>
            <pc:docMk/>
            <pc:sldMk cId="170598745" sldId="264"/>
            <ac:spMk id="2" creationId="{493D6E3A-E0F4-4FDA-80B0-EB9CDD23A99E}"/>
          </ac:spMkLst>
        </pc:spChg>
        <pc:picChg chg="add mod modCrop">
          <ac:chgData name="Neil Wilson" userId="ff4fe087-5319-4c93-b3f4-7c79f3d5cf81" providerId="ADAL" clId="{A997BCC9-096D-482B-AC9D-687D6320CBE8}" dt="2026-04-12T19:15:08.883" v="1797" actId="1076"/>
          <ac:picMkLst>
            <pc:docMk/>
            <pc:sldMk cId="170598745" sldId="264"/>
            <ac:picMk id="4" creationId="{A193EAEF-BFEC-4E48-9901-2E9F450F2A50}"/>
          </ac:picMkLst>
        </pc:picChg>
        <pc:picChg chg="add mod">
          <ac:chgData name="Neil Wilson" userId="ff4fe087-5319-4c93-b3f4-7c79f3d5cf81" providerId="ADAL" clId="{A997BCC9-096D-482B-AC9D-687D6320CBE8}" dt="2026-04-12T19:15:16.708" v="1800" actId="14100"/>
          <ac:picMkLst>
            <pc:docMk/>
            <pc:sldMk cId="170598745" sldId="264"/>
            <ac:picMk id="6" creationId="{A7BDE5E6-4B6D-4C69-A2EF-C51F70FDC301}"/>
          </ac:picMkLst>
        </pc:picChg>
        <pc:picChg chg="add mod">
          <ac:chgData name="Neil Wilson" userId="ff4fe087-5319-4c93-b3f4-7c79f3d5cf81" providerId="ADAL" clId="{A997BCC9-096D-482B-AC9D-687D6320CBE8}" dt="2026-04-12T19:15:22.714" v="1802" actId="14100"/>
          <ac:picMkLst>
            <pc:docMk/>
            <pc:sldMk cId="170598745" sldId="264"/>
            <ac:picMk id="8" creationId="{548C8961-A0CF-4DE1-8EF4-0659C71E38CF}"/>
          </ac:picMkLst>
        </pc:picChg>
      </pc:sldChg>
      <pc:sldChg chg="addSp modSp add modAnim modNotesTx">
        <pc:chgData name="Neil Wilson" userId="ff4fe087-5319-4c93-b3f4-7c79f3d5cf81" providerId="ADAL" clId="{A997BCC9-096D-482B-AC9D-687D6320CBE8}" dt="2026-04-12T19:35:57.715" v="3644" actId="20577"/>
        <pc:sldMkLst>
          <pc:docMk/>
          <pc:sldMk cId="3213267274" sldId="265"/>
        </pc:sldMkLst>
        <pc:spChg chg="mod">
          <ac:chgData name="Neil Wilson" userId="ff4fe087-5319-4c93-b3f4-7c79f3d5cf81" providerId="ADAL" clId="{A997BCC9-096D-482B-AC9D-687D6320CBE8}" dt="2026-04-12T18:56:41.059" v="1773"/>
          <ac:spMkLst>
            <pc:docMk/>
            <pc:sldMk cId="3213267274" sldId="265"/>
            <ac:spMk id="2" creationId="{A92A2440-CA0E-4F76-8BB8-111453069FD7}"/>
          </ac:spMkLst>
        </pc:spChg>
        <pc:picChg chg="add mod">
          <ac:chgData name="Neil Wilson" userId="ff4fe087-5319-4c93-b3f4-7c79f3d5cf81" providerId="ADAL" clId="{A997BCC9-096D-482B-AC9D-687D6320CBE8}" dt="2026-04-12T19:32:17.533" v="3195" actId="1076"/>
          <ac:picMkLst>
            <pc:docMk/>
            <pc:sldMk cId="3213267274" sldId="265"/>
            <ac:picMk id="4" creationId="{23914A0A-C9EC-4F18-AD00-D20CF693B61F}"/>
          </ac:picMkLst>
        </pc:picChg>
      </pc:sldChg>
      <pc:sldChg chg="modSp add">
        <pc:chgData name="Neil Wilson" userId="ff4fe087-5319-4c93-b3f4-7c79f3d5cf81" providerId="ADAL" clId="{A997BCC9-096D-482B-AC9D-687D6320CBE8}" dt="2026-04-12T19:40:52.996" v="4225" actId="20577"/>
        <pc:sldMkLst>
          <pc:docMk/>
          <pc:sldMk cId="3569772891" sldId="266"/>
        </pc:sldMkLst>
        <pc:spChg chg="mod">
          <ac:chgData name="Neil Wilson" userId="ff4fe087-5319-4c93-b3f4-7c79f3d5cf81" providerId="ADAL" clId="{A997BCC9-096D-482B-AC9D-687D6320CBE8}" dt="2026-04-12T19:36:58.601" v="3673" actId="20577"/>
          <ac:spMkLst>
            <pc:docMk/>
            <pc:sldMk cId="3569772891" sldId="266"/>
            <ac:spMk id="2" creationId="{4F3C72CD-FFDA-4030-91BE-062D6CE3703E}"/>
          </ac:spMkLst>
        </pc:spChg>
        <pc:spChg chg="mod">
          <ac:chgData name="Neil Wilson" userId="ff4fe087-5319-4c93-b3f4-7c79f3d5cf81" providerId="ADAL" clId="{A997BCC9-096D-482B-AC9D-687D6320CBE8}" dt="2026-04-12T19:40:52.996" v="4225" actId="20577"/>
          <ac:spMkLst>
            <pc:docMk/>
            <pc:sldMk cId="3569772891" sldId="266"/>
            <ac:spMk id="3" creationId="{DB45C045-1FC5-4939-AB77-C417ECF7E49D}"/>
          </ac:spMkLst>
        </pc:spChg>
      </pc:sldChg>
      <pc:sldChg chg="modSp add">
        <pc:chgData name="Neil Wilson" userId="ff4fe087-5319-4c93-b3f4-7c79f3d5cf81" providerId="ADAL" clId="{A997BCC9-096D-482B-AC9D-687D6320CBE8}" dt="2026-04-12T19:51:29.952" v="5184" actId="20577"/>
        <pc:sldMkLst>
          <pc:docMk/>
          <pc:sldMk cId="2763635137" sldId="267"/>
        </pc:sldMkLst>
        <pc:spChg chg="mod">
          <ac:chgData name="Neil Wilson" userId="ff4fe087-5319-4c93-b3f4-7c79f3d5cf81" providerId="ADAL" clId="{A997BCC9-096D-482B-AC9D-687D6320CBE8}" dt="2026-04-12T19:45:37.148" v="4521" actId="20577"/>
          <ac:spMkLst>
            <pc:docMk/>
            <pc:sldMk cId="2763635137" sldId="267"/>
            <ac:spMk id="2" creationId="{883DFF2D-A047-4C28-B784-8E9633F6AFCB}"/>
          </ac:spMkLst>
        </pc:spChg>
        <pc:spChg chg="mod">
          <ac:chgData name="Neil Wilson" userId="ff4fe087-5319-4c93-b3f4-7c79f3d5cf81" providerId="ADAL" clId="{A997BCC9-096D-482B-AC9D-687D6320CBE8}" dt="2026-04-12T19:51:29.952" v="5184" actId="20577"/>
          <ac:spMkLst>
            <pc:docMk/>
            <pc:sldMk cId="2763635137" sldId="267"/>
            <ac:spMk id="3" creationId="{6F2CD03D-ED18-4D51-BEF0-EB055302419A}"/>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007FE612-F29F-4AE7-862B-5CD400726CDC}" type="datetimeFigureOut">
              <a:rPr lang="en-GB" smtClean="0"/>
              <a:t>13/05/2026</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B899434A-BD51-4C52-A12E-D7640DAF10B2}" type="slidenum">
              <a:rPr lang="en-GB" smtClean="0"/>
              <a:t>‹#›</a:t>
            </a:fld>
            <a:endParaRPr lang="en-GB"/>
          </a:p>
        </p:txBody>
      </p:sp>
    </p:spTree>
    <p:extLst>
      <p:ext uri="{BB962C8B-B14F-4D97-AF65-F5344CB8AC3E}">
        <p14:creationId xmlns:p14="http://schemas.microsoft.com/office/powerpoint/2010/main" val="2210615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899434A-BD51-4C52-A12E-D7640DAF10B2}" type="slidenum">
              <a:rPr lang="en-GB" smtClean="0"/>
              <a:t>1</a:t>
            </a:fld>
            <a:endParaRPr lang="en-GB"/>
          </a:p>
        </p:txBody>
      </p:sp>
    </p:spTree>
    <p:extLst>
      <p:ext uri="{BB962C8B-B14F-4D97-AF65-F5344CB8AC3E}">
        <p14:creationId xmlns:p14="http://schemas.microsoft.com/office/powerpoint/2010/main" val="15509347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Expectations of Learning Environments </a:t>
            </a:r>
          </a:p>
          <a:p>
            <a:pPr marL="171450" indent="-171450">
              <a:buFont typeface="Arial" panose="020B0604020202020204" pitchFamily="34" charset="0"/>
              <a:buChar char="•"/>
            </a:pPr>
            <a:r>
              <a:rPr lang="en-GB" b="0" dirty="0"/>
              <a:t>This form records simply how the teacher is working towards the ‘Expectations of Learning Environments’ guidance that all teachers are familiar with and know what is expected. Part of our normal way of working. </a:t>
            </a:r>
          </a:p>
          <a:p>
            <a:pPr marL="171450" indent="-171450">
              <a:buFont typeface="Arial" panose="020B0604020202020204" pitchFamily="34" charset="0"/>
              <a:buChar char="•"/>
            </a:pPr>
            <a:r>
              <a:rPr lang="en-GB" b="0" dirty="0"/>
              <a:t>There is a general comments box at the bottom of the form so that the appraiser can records strengths and development points to feedback. </a:t>
            </a:r>
          </a:p>
          <a:p>
            <a:pPr marL="171450" indent="-171450">
              <a:buFont typeface="Arial" panose="020B0604020202020204" pitchFamily="34" charset="0"/>
              <a:buChar char="•"/>
            </a:pPr>
            <a:r>
              <a:rPr lang="en-GB" b="0" dirty="0"/>
              <a:t>This is not necessarily an exhaustive list and not every criteria needs to be ‘ticked off’ in every Spotlight visit / lesson drop in. It is hoped that over the course of the academic year, we would see most things we would hope to see. </a:t>
            </a:r>
          </a:p>
        </p:txBody>
      </p:sp>
      <p:sp>
        <p:nvSpPr>
          <p:cNvPr id="4" name="Slide Number Placeholder 3"/>
          <p:cNvSpPr>
            <a:spLocks noGrp="1"/>
          </p:cNvSpPr>
          <p:nvPr>
            <p:ph type="sldNum" sz="quarter" idx="5"/>
          </p:nvPr>
        </p:nvSpPr>
        <p:spPr/>
        <p:txBody>
          <a:bodyPr/>
          <a:lstStyle/>
          <a:p>
            <a:fld id="{B899434A-BD51-4C52-A12E-D7640DAF10B2}" type="slidenum">
              <a:rPr lang="en-GB" smtClean="0"/>
              <a:t>10</a:t>
            </a:fld>
            <a:endParaRPr lang="en-GB"/>
          </a:p>
        </p:txBody>
      </p:sp>
    </p:spTree>
    <p:extLst>
      <p:ext uri="{BB962C8B-B14F-4D97-AF65-F5344CB8AC3E}">
        <p14:creationId xmlns:p14="http://schemas.microsoft.com/office/powerpoint/2010/main" val="1387985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cap="none" dirty="0"/>
              <a:t>Expectations Of Teaching And Learning</a:t>
            </a:r>
          </a:p>
          <a:p>
            <a:pPr marL="171450" indent="-171450">
              <a:buFont typeface="Arial" panose="020B0604020202020204" pitchFamily="34" charset="0"/>
              <a:buChar char="•"/>
            </a:pPr>
            <a:r>
              <a:rPr lang="en-GB" b="0" dirty="0"/>
              <a:t>This form records the outcome of the spotlight visits part of our monitoring QA cycle, and the monitoring criteria is simply the teachers standards.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There is a general comments box at the bottom of the form so that the appraiser can records strengths and development points to feedback.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This is not necessarily an exhaustive list and not every criteria needs to be ‘ticked off’ in every Spotlight visit / lesson drop in. It is hoped that over the course of the academic year, we would see most things we would hope to see. There is only so much you can see in a short observation, but it is usually very obvious where practice is strong or not. </a:t>
            </a:r>
          </a:p>
        </p:txBody>
      </p:sp>
      <p:sp>
        <p:nvSpPr>
          <p:cNvPr id="4" name="Slide Number Placeholder 3"/>
          <p:cNvSpPr>
            <a:spLocks noGrp="1"/>
          </p:cNvSpPr>
          <p:nvPr>
            <p:ph type="sldNum" sz="quarter" idx="5"/>
          </p:nvPr>
        </p:nvSpPr>
        <p:spPr/>
        <p:txBody>
          <a:bodyPr/>
          <a:lstStyle/>
          <a:p>
            <a:fld id="{B899434A-BD51-4C52-A12E-D7640DAF10B2}" type="slidenum">
              <a:rPr lang="en-GB" smtClean="0"/>
              <a:t>11</a:t>
            </a:fld>
            <a:endParaRPr lang="en-GB"/>
          </a:p>
        </p:txBody>
      </p:sp>
    </p:spTree>
    <p:extLst>
      <p:ext uri="{BB962C8B-B14F-4D97-AF65-F5344CB8AC3E}">
        <p14:creationId xmlns:p14="http://schemas.microsoft.com/office/powerpoint/2010/main" val="2171397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Feedback………</a:t>
            </a:r>
          </a:p>
          <a:p>
            <a:pPr marL="171450" indent="-171450">
              <a:buFont typeface="Arial" panose="020B0604020202020204" pitchFamily="34" charset="0"/>
              <a:buChar char="•"/>
            </a:pPr>
            <a:r>
              <a:rPr lang="en-GB" dirty="0"/>
              <a:t>Now that we are confident we have a robust and bespoke monitoring QA cycle and relevant forms to facilitate the collection of the required information to form confident accurate and relevant judgements from, we need to focus on the quality and frequency of feedback. </a:t>
            </a:r>
          </a:p>
          <a:p>
            <a:pPr marL="171450" indent="-171450">
              <a:buFont typeface="Arial" panose="020B0604020202020204" pitchFamily="34" charset="0"/>
              <a:buChar char="•"/>
            </a:pPr>
            <a:r>
              <a:rPr lang="en-GB" dirty="0"/>
              <a:t>This is important as the feedback needs to be timely, constructive, and not overwhelming in order to facilitate actionable improved practice as well as celebrating success and sharing good practice. </a:t>
            </a:r>
          </a:p>
        </p:txBody>
      </p:sp>
      <p:sp>
        <p:nvSpPr>
          <p:cNvPr id="4" name="Slide Number Placeholder 3"/>
          <p:cNvSpPr>
            <a:spLocks noGrp="1"/>
          </p:cNvSpPr>
          <p:nvPr>
            <p:ph type="sldNum" sz="quarter" idx="5"/>
          </p:nvPr>
        </p:nvSpPr>
        <p:spPr/>
        <p:txBody>
          <a:bodyPr/>
          <a:lstStyle/>
          <a:p>
            <a:fld id="{B899434A-BD51-4C52-A12E-D7640DAF10B2}" type="slidenum">
              <a:rPr lang="en-GB" smtClean="0"/>
              <a:t>12</a:t>
            </a:fld>
            <a:endParaRPr lang="en-GB"/>
          </a:p>
        </p:txBody>
      </p:sp>
    </p:spTree>
    <p:extLst>
      <p:ext uri="{BB962C8B-B14F-4D97-AF65-F5344CB8AC3E}">
        <p14:creationId xmlns:p14="http://schemas.microsoft.com/office/powerpoint/2010/main" val="21369789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We have established a great working relationship with our link Implementation and Training Consultant (Andy) who is at the end of an email or Teams link whenever we need assistance with School IP. </a:t>
            </a:r>
          </a:p>
          <a:p>
            <a:pPr marL="171450" indent="-171450">
              <a:buFont typeface="Arial" panose="020B0604020202020204" pitchFamily="34" charset="0"/>
              <a:buChar char="•"/>
            </a:pPr>
            <a:r>
              <a:rPr lang="en-GB" dirty="0"/>
              <a:t>I particularly like the way that the support provided is concise and not overwhelming and is provided in very manageable chunks. This helps me to remember what I need to do.  Everything is explained in a really straight forward way from someone who understands education and the bigger picture of how schools work.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PLUG: We also use School IP for the following things (SDP, SEF, Appraisal, and CPD)…….. And it all links together. </a:t>
            </a:r>
          </a:p>
          <a:p>
            <a:endParaRPr lang="en-GB" dirty="0"/>
          </a:p>
        </p:txBody>
      </p:sp>
      <p:sp>
        <p:nvSpPr>
          <p:cNvPr id="4" name="Slide Number Placeholder 3"/>
          <p:cNvSpPr>
            <a:spLocks noGrp="1"/>
          </p:cNvSpPr>
          <p:nvPr>
            <p:ph type="sldNum" sz="quarter" idx="5"/>
          </p:nvPr>
        </p:nvSpPr>
        <p:spPr/>
        <p:txBody>
          <a:bodyPr/>
          <a:lstStyle/>
          <a:p>
            <a:fld id="{B899434A-BD51-4C52-A12E-D7640DAF10B2}" type="slidenum">
              <a:rPr lang="en-GB" smtClean="0"/>
              <a:t>13</a:t>
            </a:fld>
            <a:endParaRPr lang="en-GB"/>
          </a:p>
        </p:txBody>
      </p:sp>
    </p:spTree>
    <p:extLst>
      <p:ext uri="{BB962C8B-B14F-4D97-AF65-F5344CB8AC3E}">
        <p14:creationId xmlns:p14="http://schemas.microsoft.com/office/powerpoint/2010/main" val="525464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99434A-BD51-4C52-A12E-D7640DAF10B2}" type="slidenum">
              <a:rPr lang="en-GB" smtClean="0"/>
              <a:t>2</a:t>
            </a:fld>
            <a:endParaRPr lang="en-GB"/>
          </a:p>
        </p:txBody>
      </p:sp>
    </p:spTree>
    <p:extLst>
      <p:ext uri="{BB962C8B-B14F-4D97-AF65-F5344CB8AC3E}">
        <p14:creationId xmlns:p14="http://schemas.microsoft.com/office/powerpoint/2010/main" val="36146408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899434A-BD51-4C52-A12E-D7640DAF10B2}" type="slidenum">
              <a:rPr lang="en-GB" smtClean="0"/>
              <a:t>3</a:t>
            </a:fld>
            <a:endParaRPr lang="en-GB"/>
          </a:p>
        </p:txBody>
      </p:sp>
    </p:spTree>
    <p:extLst>
      <p:ext uri="{BB962C8B-B14F-4D97-AF65-F5344CB8AC3E}">
        <p14:creationId xmlns:p14="http://schemas.microsoft.com/office/powerpoint/2010/main" val="4209837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Ofsted improvement priorities: Two priorities, both linked to subject leadership  </a:t>
            </a:r>
          </a:p>
          <a:p>
            <a:endParaRPr lang="en-GB"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Staff subject knowledge across different areas of the curriculum varies. As a result, pupils are sometimes given activities that are not the most effective in supporting their learning. The school should ensure that all staff have the subject-specific knowledge they need across all areas of the curriculum so that pupils achieve the best possible outcomes. </a:t>
            </a:r>
          </a:p>
          <a:p>
            <a:pPr marL="171450" indent="-171450">
              <a:buFont typeface="Arial" panose="020B0604020202020204" pitchFamily="34" charset="0"/>
              <a:buChar char="•"/>
            </a:pPr>
            <a:r>
              <a:rPr lang="en-GB" sz="1200" b="0" i="0" u="none" strike="noStrike" kern="1200" baseline="0" dirty="0">
                <a:solidFill>
                  <a:schemeClr val="tx1"/>
                </a:solidFill>
                <a:latin typeface="+mn-lt"/>
                <a:ea typeface="+mn-ea"/>
                <a:cs typeface="+mn-cs"/>
              </a:rPr>
              <a:t>In some subjects in the curriculum, the precise knowledge that pupils need to learn has not been refined. As a result, pupils do not always build on prior knowledge as well as they could. The school should ensure that it identifies the most important knowledge that pupils need to learn in all subjects so that pupils build their knowledge year on year.</a:t>
            </a:r>
          </a:p>
          <a:p>
            <a:r>
              <a:rPr lang="en-GB" sz="1200" b="0" i="0" u="none" strike="noStrike" kern="1200" baseline="0" dirty="0">
                <a:solidFill>
                  <a:schemeClr val="tx1"/>
                </a:solidFill>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B899434A-BD51-4C52-A12E-D7640DAF10B2}" type="slidenum">
              <a:rPr lang="en-GB" smtClean="0"/>
              <a:t>4</a:t>
            </a:fld>
            <a:endParaRPr lang="en-GB"/>
          </a:p>
        </p:txBody>
      </p:sp>
    </p:spTree>
    <p:extLst>
      <p:ext uri="{BB962C8B-B14F-4D97-AF65-F5344CB8AC3E}">
        <p14:creationId xmlns:p14="http://schemas.microsoft.com/office/powerpoint/2010/main" val="1853040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Personalised Curriculum Plan (PCP)</a:t>
            </a:r>
          </a:p>
          <a:p>
            <a:endParaRPr lang="en-GB" dirty="0"/>
          </a:p>
          <a:p>
            <a:r>
              <a:rPr lang="en-GB" dirty="0"/>
              <a:t>Individualised bespoke curriculum plans for each child where specific targets are set for each curriculum subject area in line with the relevant curriculum Pathway that the child is on for each area. </a:t>
            </a:r>
          </a:p>
        </p:txBody>
      </p:sp>
      <p:sp>
        <p:nvSpPr>
          <p:cNvPr id="4" name="Slide Number Placeholder 3"/>
          <p:cNvSpPr>
            <a:spLocks noGrp="1"/>
          </p:cNvSpPr>
          <p:nvPr>
            <p:ph type="sldNum" sz="quarter" idx="5"/>
          </p:nvPr>
        </p:nvSpPr>
        <p:spPr/>
        <p:txBody>
          <a:bodyPr/>
          <a:lstStyle/>
          <a:p>
            <a:fld id="{B899434A-BD51-4C52-A12E-D7640DAF10B2}" type="slidenum">
              <a:rPr lang="en-GB" smtClean="0"/>
              <a:t>5</a:t>
            </a:fld>
            <a:endParaRPr lang="en-GB"/>
          </a:p>
        </p:txBody>
      </p:sp>
    </p:spTree>
    <p:extLst>
      <p:ext uri="{BB962C8B-B14F-4D97-AF65-F5344CB8AC3E}">
        <p14:creationId xmlns:p14="http://schemas.microsoft.com/office/powerpoint/2010/main" val="2571373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b="1" dirty="0"/>
              <a:t>Curriculum, Teaching and Learning Quality Assurance</a:t>
            </a:r>
          </a:p>
          <a:p>
            <a:pPr marL="171450" indent="-171450">
              <a:buFont typeface="Arial" panose="020B0604020202020204" pitchFamily="34" charset="0"/>
              <a:buChar char="•"/>
            </a:pPr>
            <a:r>
              <a:rPr lang="en-GB" dirty="0"/>
              <a:t>Diagnostic Days (Subject Quality Assurance) include the following monitoring: </a:t>
            </a:r>
          </a:p>
          <a:p>
            <a:pPr marL="628650" lvl="1" indent="-171450">
              <a:buFont typeface="Arial" panose="020B0604020202020204" pitchFamily="34" charset="0"/>
              <a:buChar char="•"/>
            </a:pPr>
            <a:r>
              <a:rPr lang="en-GB" dirty="0"/>
              <a:t>Lesson drop ins (including check of PCP’s and provision) - AM</a:t>
            </a:r>
          </a:p>
          <a:p>
            <a:pPr marL="628650" lvl="1" indent="-171450">
              <a:buFont typeface="Arial" panose="020B0604020202020204" pitchFamily="34" charset="0"/>
              <a:buChar char="•"/>
            </a:pPr>
            <a:r>
              <a:rPr lang="en-GB" dirty="0"/>
              <a:t>Evidence for learning online work trawl - PM</a:t>
            </a:r>
          </a:p>
          <a:p>
            <a:endParaRPr lang="en-GB" dirty="0"/>
          </a:p>
        </p:txBody>
      </p:sp>
      <p:sp>
        <p:nvSpPr>
          <p:cNvPr id="4" name="Slide Number Placeholder 3"/>
          <p:cNvSpPr>
            <a:spLocks noGrp="1"/>
          </p:cNvSpPr>
          <p:nvPr>
            <p:ph type="sldNum" sz="quarter" idx="5"/>
          </p:nvPr>
        </p:nvSpPr>
        <p:spPr/>
        <p:txBody>
          <a:bodyPr/>
          <a:lstStyle/>
          <a:p>
            <a:fld id="{B899434A-BD51-4C52-A12E-D7640DAF10B2}" type="slidenum">
              <a:rPr lang="en-GB" smtClean="0"/>
              <a:t>6</a:t>
            </a:fld>
            <a:endParaRPr lang="en-GB"/>
          </a:p>
        </p:txBody>
      </p:sp>
    </p:spTree>
    <p:extLst>
      <p:ext uri="{BB962C8B-B14F-4D97-AF65-F5344CB8AC3E}">
        <p14:creationId xmlns:p14="http://schemas.microsoft.com/office/powerpoint/2010/main" val="14883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899434A-BD51-4C52-A12E-D7640DAF10B2}" type="slidenum">
              <a:rPr lang="en-GB" smtClean="0"/>
              <a:t>7</a:t>
            </a:fld>
            <a:endParaRPr lang="en-GB"/>
          </a:p>
        </p:txBody>
      </p:sp>
    </p:spTree>
    <p:extLst>
      <p:ext uri="{BB962C8B-B14F-4D97-AF65-F5344CB8AC3E}">
        <p14:creationId xmlns:p14="http://schemas.microsoft.com/office/powerpoint/2010/main" val="233598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Evaluating the Quality of Subject Teaching and Performance </a:t>
            </a:r>
          </a:p>
          <a:p>
            <a:pPr marL="171450" indent="-171450">
              <a:buFont typeface="Arial" panose="020B0604020202020204" pitchFamily="34" charset="0"/>
              <a:buChar char="•"/>
            </a:pPr>
            <a:r>
              <a:rPr lang="en-GB" b="0" dirty="0"/>
              <a:t>This form records the outcomes of the relevant subject curriculum Diagnostic Day</a:t>
            </a:r>
          </a:p>
          <a:p>
            <a:pPr marL="171450" indent="-171450">
              <a:buFont typeface="Arial" panose="020B0604020202020204" pitchFamily="34" charset="0"/>
              <a:buChar char="•"/>
            </a:pPr>
            <a:r>
              <a:rPr lang="en-GB" b="0" dirty="0"/>
              <a:t>The form is completed by the relevant subject lead and SLT member conducting the subject Diagnostic Day. </a:t>
            </a:r>
          </a:p>
          <a:p>
            <a:pPr marL="171450" indent="-171450">
              <a:buFont typeface="Arial" panose="020B0604020202020204" pitchFamily="34" charset="0"/>
              <a:buChar char="•"/>
            </a:pPr>
            <a:r>
              <a:rPr lang="en-GB" b="0" dirty="0"/>
              <a:t>The grading is not shared with the Teachers, only the generic outcomes of the subject DD are shared with all staff. If it is felt necessary to share more specific feedback with individual teachers for whatever reason, then this will be done on an individual basis by the subject lead/SLT. </a:t>
            </a:r>
          </a:p>
        </p:txBody>
      </p:sp>
      <p:sp>
        <p:nvSpPr>
          <p:cNvPr id="4" name="Slide Number Placeholder 3"/>
          <p:cNvSpPr>
            <a:spLocks noGrp="1"/>
          </p:cNvSpPr>
          <p:nvPr>
            <p:ph type="sldNum" sz="quarter" idx="5"/>
          </p:nvPr>
        </p:nvSpPr>
        <p:spPr/>
        <p:txBody>
          <a:bodyPr/>
          <a:lstStyle/>
          <a:p>
            <a:fld id="{B899434A-BD51-4C52-A12E-D7640DAF10B2}" type="slidenum">
              <a:rPr lang="en-GB" smtClean="0"/>
              <a:t>8</a:t>
            </a:fld>
            <a:endParaRPr lang="en-GB"/>
          </a:p>
        </p:txBody>
      </p:sp>
    </p:spTree>
    <p:extLst>
      <p:ext uri="{BB962C8B-B14F-4D97-AF65-F5344CB8AC3E}">
        <p14:creationId xmlns:p14="http://schemas.microsoft.com/office/powerpoint/2010/main" val="1742773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Evaluating the Quality of Teaching and Learning over time</a:t>
            </a:r>
          </a:p>
          <a:p>
            <a:pPr marL="171450" indent="-171450">
              <a:buFont typeface="Arial" panose="020B0604020202020204" pitchFamily="34" charset="0"/>
              <a:buChar char="•"/>
            </a:pPr>
            <a:r>
              <a:rPr lang="en-GB" b="0" dirty="0"/>
              <a:t>This form records the outcome of all other monitoring that sits outside of the subject specific Diagnostic Days – as listed in the left-hand column. </a:t>
            </a:r>
          </a:p>
          <a:p>
            <a:pPr marL="171450" indent="-171450">
              <a:buFont typeface="Arial" panose="020B0604020202020204" pitchFamily="34" charset="0"/>
              <a:buChar char="•"/>
            </a:pPr>
            <a:r>
              <a:rPr lang="en-GB" b="0" dirty="0"/>
              <a:t>The form is completed by the appraiser at the relevant point each term when these activities are completed/submitted. </a:t>
            </a:r>
          </a:p>
          <a:p>
            <a:pPr marL="171450" indent="-171450">
              <a:buFont typeface="Arial" panose="020B0604020202020204" pitchFamily="34" charset="0"/>
              <a:buChar char="•"/>
            </a:pPr>
            <a:r>
              <a:rPr lang="en-GB" b="0" dirty="0"/>
              <a:t>Again, the grading is not shared with the Teachers, however, specific and individualised feedback will be given to the teacher as part of the ‘Pupil Curriculum Review’ meetings which occur termly. </a:t>
            </a:r>
          </a:p>
        </p:txBody>
      </p:sp>
      <p:sp>
        <p:nvSpPr>
          <p:cNvPr id="4" name="Slide Number Placeholder 3"/>
          <p:cNvSpPr>
            <a:spLocks noGrp="1"/>
          </p:cNvSpPr>
          <p:nvPr>
            <p:ph type="sldNum" sz="quarter" idx="5"/>
          </p:nvPr>
        </p:nvSpPr>
        <p:spPr/>
        <p:txBody>
          <a:bodyPr/>
          <a:lstStyle/>
          <a:p>
            <a:fld id="{B899434A-BD51-4C52-A12E-D7640DAF10B2}" type="slidenum">
              <a:rPr lang="en-GB" smtClean="0"/>
              <a:t>9</a:t>
            </a:fld>
            <a:endParaRPr lang="en-GB"/>
          </a:p>
        </p:txBody>
      </p:sp>
    </p:spTree>
    <p:extLst>
      <p:ext uri="{BB962C8B-B14F-4D97-AF65-F5344CB8AC3E}">
        <p14:creationId xmlns:p14="http://schemas.microsoft.com/office/powerpoint/2010/main" val="3751613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5/13/2026</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2651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156600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64084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smtClean="0"/>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smtClean="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87154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5/13/2026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81837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5/13/2026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smtClean="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42650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5/13/2026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74531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5/13/2026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60783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5/13/2026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79240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5/13/2026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81889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B61BEF0D-F0BB-DE4B-95CE-6DB70DBA9567}" type="datetimeFigureOut">
              <a:rPr lang="en-US" smtClean="0"/>
              <a:pPr/>
              <a:t>5/13/2026</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067208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B61BEF0D-F0BB-DE4B-95CE-6DB70DBA9567}" type="datetimeFigureOut">
              <a:rPr lang="en-US" smtClean="0"/>
              <a:pPr/>
              <a:t>5/13/2026</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D57F1E4F-1CFF-5643-939E-217C01CDF565}" type="slidenum">
              <a:rPr lang="en-US" smtClean="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439884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package" Target="../embeddings/Microsoft_Word_Document.docx"/></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4FC3F-2015-4731-9C09-E6912FCA437F}"/>
              </a:ext>
            </a:extLst>
          </p:cNvPr>
          <p:cNvSpPr>
            <a:spLocks noGrp="1"/>
          </p:cNvSpPr>
          <p:nvPr>
            <p:ph type="ctrTitle"/>
          </p:nvPr>
        </p:nvSpPr>
        <p:spPr>
          <a:xfrm>
            <a:off x="2417779" y="802298"/>
            <a:ext cx="8637073" cy="2541431"/>
          </a:xfrm>
        </p:spPr>
        <p:txBody>
          <a:bodyPr/>
          <a:lstStyle/>
          <a:p>
            <a:r>
              <a:rPr lang="en-GB" dirty="0"/>
              <a:t>Quality Assurance and School IP</a:t>
            </a:r>
          </a:p>
        </p:txBody>
      </p:sp>
      <p:sp>
        <p:nvSpPr>
          <p:cNvPr id="3" name="Subtitle 2">
            <a:extLst>
              <a:ext uri="{FF2B5EF4-FFF2-40B4-BE49-F238E27FC236}">
                <a16:creationId xmlns:a16="http://schemas.microsoft.com/office/drawing/2014/main" id="{F8207C5C-BC5E-42A3-B8A2-D5C5BBFC4B6C}"/>
              </a:ext>
            </a:extLst>
          </p:cNvPr>
          <p:cNvSpPr>
            <a:spLocks noGrp="1"/>
          </p:cNvSpPr>
          <p:nvPr>
            <p:ph type="subTitle" idx="1"/>
          </p:nvPr>
        </p:nvSpPr>
        <p:spPr>
          <a:xfrm>
            <a:off x="2417780" y="3531204"/>
            <a:ext cx="8637072" cy="977621"/>
          </a:xfrm>
        </p:spPr>
        <p:txBody>
          <a:bodyPr/>
          <a:lstStyle/>
          <a:p>
            <a:r>
              <a:rPr lang="en-GB" dirty="0"/>
              <a:t>13</a:t>
            </a:r>
            <a:r>
              <a:rPr lang="en-GB" baseline="30000" dirty="0"/>
              <a:t>th</a:t>
            </a:r>
            <a:r>
              <a:rPr lang="en-GB" dirty="0"/>
              <a:t> May 2026 @ 12:30pm </a:t>
            </a:r>
          </a:p>
          <a:p>
            <a:r>
              <a:rPr lang="en-GB" dirty="0"/>
              <a:t>Neil Wilson</a:t>
            </a:r>
          </a:p>
        </p:txBody>
      </p:sp>
      <p:pic>
        <p:nvPicPr>
          <p:cNvPr id="7" name="Picture 6">
            <a:extLst>
              <a:ext uri="{FF2B5EF4-FFF2-40B4-BE49-F238E27FC236}">
                <a16:creationId xmlns:a16="http://schemas.microsoft.com/office/drawing/2014/main" id="{3CB5402C-B278-4CE3-9DC5-35DD76164CD6}"/>
              </a:ext>
            </a:extLst>
          </p:cNvPr>
          <p:cNvPicPr>
            <a:picLocks noChangeAspect="1"/>
          </p:cNvPicPr>
          <p:nvPr/>
        </p:nvPicPr>
        <p:blipFill>
          <a:blip r:embed="rId3"/>
          <a:stretch>
            <a:fillRect/>
          </a:stretch>
        </p:blipFill>
        <p:spPr>
          <a:xfrm>
            <a:off x="6818918" y="3655402"/>
            <a:ext cx="2400300" cy="2400300"/>
          </a:xfrm>
          <a:prstGeom prst="rect">
            <a:avLst/>
          </a:prstGeom>
        </p:spPr>
      </p:pic>
    </p:spTree>
    <p:extLst>
      <p:ext uri="{BB962C8B-B14F-4D97-AF65-F5344CB8AC3E}">
        <p14:creationId xmlns:p14="http://schemas.microsoft.com/office/powerpoint/2010/main" val="3930928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D6E3A-E0F4-4FDA-80B0-EB9CDD23A99E}"/>
              </a:ext>
            </a:extLst>
          </p:cNvPr>
          <p:cNvSpPr>
            <a:spLocks noGrp="1"/>
          </p:cNvSpPr>
          <p:nvPr>
            <p:ph type="title"/>
          </p:nvPr>
        </p:nvSpPr>
        <p:spPr/>
        <p:txBody>
          <a:bodyPr/>
          <a:lstStyle/>
          <a:p>
            <a:r>
              <a:rPr lang="en-GB" b="1" cap="none" dirty="0"/>
              <a:t>Expectations Of Learning Environments</a:t>
            </a:r>
            <a:endParaRPr lang="en-GB" cap="none" dirty="0"/>
          </a:p>
        </p:txBody>
      </p:sp>
      <p:pic>
        <p:nvPicPr>
          <p:cNvPr id="4" name="Picture 3">
            <a:extLst>
              <a:ext uri="{FF2B5EF4-FFF2-40B4-BE49-F238E27FC236}">
                <a16:creationId xmlns:a16="http://schemas.microsoft.com/office/drawing/2014/main" id="{A193EAEF-BFEC-4E48-9901-2E9F450F2A50}"/>
              </a:ext>
            </a:extLst>
          </p:cNvPr>
          <p:cNvPicPr>
            <a:picLocks noChangeAspect="1"/>
          </p:cNvPicPr>
          <p:nvPr/>
        </p:nvPicPr>
        <p:blipFill rotWithShape="1">
          <a:blip r:embed="rId3"/>
          <a:srcRect r="1908"/>
          <a:stretch/>
        </p:blipFill>
        <p:spPr>
          <a:xfrm>
            <a:off x="928807" y="0"/>
            <a:ext cx="9726493" cy="2843044"/>
          </a:xfrm>
          <a:prstGeom prst="rect">
            <a:avLst/>
          </a:prstGeom>
        </p:spPr>
      </p:pic>
      <p:pic>
        <p:nvPicPr>
          <p:cNvPr id="6" name="Picture 5">
            <a:extLst>
              <a:ext uri="{FF2B5EF4-FFF2-40B4-BE49-F238E27FC236}">
                <a16:creationId xmlns:a16="http://schemas.microsoft.com/office/drawing/2014/main" id="{A7BDE5E6-4B6D-4C69-A2EF-C51F70FDC301}"/>
              </a:ext>
            </a:extLst>
          </p:cNvPr>
          <p:cNvPicPr>
            <a:picLocks noChangeAspect="1"/>
          </p:cNvPicPr>
          <p:nvPr/>
        </p:nvPicPr>
        <p:blipFill>
          <a:blip r:embed="rId4"/>
          <a:stretch>
            <a:fillRect/>
          </a:stretch>
        </p:blipFill>
        <p:spPr>
          <a:xfrm>
            <a:off x="928807" y="2991366"/>
            <a:ext cx="9726493" cy="2058549"/>
          </a:xfrm>
          <a:prstGeom prst="rect">
            <a:avLst/>
          </a:prstGeom>
        </p:spPr>
      </p:pic>
      <p:pic>
        <p:nvPicPr>
          <p:cNvPr id="8" name="Picture 7">
            <a:extLst>
              <a:ext uri="{FF2B5EF4-FFF2-40B4-BE49-F238E27FC236}">
                <a16:creationId xmlns:a16="http://schemas.microsoft.com/office/drawing/2014/main" id="{548C8961-A0CF-4DE1-8EF4-0659C71E38CF}"/>
              </a:ext>
            </a:extLst>
          </p:cNvPr>
          <p:cNvPicPr>
            <a:picLocks noChangeAspect="1"/>
          </p:cNvPicPr>
          <p:nvPr/>
        </p:nvPicPr>
        <p:blipFill>
          <a:blip r:embed="rId5"/>
          <a:stretch>
            <a:fillRect/>
          </a:stretch>
        </p:blipFill>
        <p:spPr>
          <a:xfrm>
            <a:off x="921603" y="5156828"/>
            <a:ext cx="9733697" cy="1600060"/>
          </a:xfrm>
          <a:prstGeom prst="rect">
            <a:avLst/>
          </a:prstGeom>
        </p:spPr>
      </p:pic>
    </p:spTree>
    <p:extLst>
      <p:ext uri="{BB962C8B-B14F-4D97-AF65-F5344CB8AC3E}">
        <p14:creationId xmlns:p14="http://schemas.microsoft.com/office/powerpoint/2010/main" val="170598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A2440-CA0E-4F76-8BB8-111453069FD7}"/>
              </a:ext>
            </a:extLst>
          </p:cNvPr>
          <p:cNvSpPr>
            <a:spLocks noGrp="1"/>
          </p:cNvSpPr>
          <p:nvPr>
            <p:ph type="title"/>
          </p:nvPr>
        </p:nvSpPr>
        <p:spPr/>
        <p:txBody>
          <a:bodyPr/>
          <a:lstStyle/>
          <a:p>
            <a:r>
              <a:rPr lang="en-GB" b="1" cap="none" dirty="0"/>
              <a:t>Expectations Of Teaching And Learning</a:t>
            </a:r>
            <a:endParaRPr lang="en-GB" cap="none" dirty="0"/>
          </a:p>
        </p:txBody>
      </p:sp>
      <p:pic>
        <p:nvPicPr>
          <p:cNvPr id="4" name="Picture 3">
            <a:extLst>
              <a:ext uri="{FF2B5EF4-FFF2-40B4-BE49-F238E27FC236}">
                <a16:creationId xmlns:a16="http://schemas.microsoft.com/office/drawing/2014/main" id="{23914A0A-C9EC-4F18-AD00-D20CF693B61F}"/>
              </a:ext>
            </a:extLst>
          </p:cNvPr>
          <p:cNvPicPr>
            <a:picLocks noChangeAspect="1"/>
          </p:cNvPicPr>
          <p:nvPr/>
        </p:nvPicPr>
        <p:blipFill>
          <a:blip r:embed="rId3"/>
          <a:stretch>
            <a:fillRect/>
          </a:stretch>
        </p:blipFill>
        <p:spPr>
          <a:xfrm>
            <a:off x="412750" y="72606"/>
            <a:ext cx="11539001" cy="6544093"/>
          </a:xfrm>
          <a:prstGeom prst="rect">
            <a:avLst/>
          </a:prstGeom>
        </p:spPr>
      </p:pic>
    </p:spTree>
    <p:extLst>
      <p:ext uri="{BB962C8B-B14F-4D97-AF65-F5344CB8AC3E}">
        <p14:creationId xmlns:p14="http://schemas.microsoft.com/office/powerpoint/2010/main" val="3213267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C72CD-FFDA-4030-91BE-062D6CE3703E}"/>
              </a:ext>
            </a:extLst>
          </p:cNvPr>
          <p:cNvSpPr>
            <a:spLocks noGrp="1"/>
          </p:cNvSpPr>
          <p:nvPr>
            <p:ph type="title"/>
          </p:nvPr>
        </p:nvSpPr>
        <p:spPr/>
        <p:txBody>
          <a:bodyPr/>
          <a:lstStyle/>
          <a:p>
            <a:r>
              <a:rPr lang="en-GB" dirty="0"/>
              <a:t>What next? </a:t>
            </a:r>
          </a:p>
        </p:txBody>
      </p:sp>
      <p:sp>
        <p:nvSpPr>
          <p:cNvPr id="3" name="Content Placeholder 2">
            <a:extLst>
              <a:ext uri="{FF2B5EF4-FFF2-40B4-BE49-F238E27FC236}">
                <a16:creationId xmlns:a16="http://schemas.microsoft.com/office/drawing/2014/main" id="{DB45C045-1FC5-4939-AB77-C417ECF7E49D}"/>
              </a:ext>
            </a:extLst>
          </p:cNvPr>
          <p:cNvSpPr>
            <a:spLocks noGrp="1"/>
          </p:cNvSpPr>
          <p:nvPr>
            <p:ph idx="1"/>
          </p:nvPr>
        </p:nvSpPr>
        <p:spPr/>
        <p:txBody>
          <a:bodyPr/>
          <a:lstStyle/>
          <a:p>
            <a:r>
              <a:rPr lang="en-GB" b="1" dirty="0"/>
              <a:t>Feedback………</a:t>
            </a:r>
          </a:p>
          <a:p>
            <a:r>
              <a:rPr lang="en-GB" dirty="0"/>
              <a:t>Quality and frequency of feedback. </a:t>
            </a:r>
          </a:p>
          <a:p>
            <a:r>
              <a:rPr lang="en-GB" dirty="0"/>
              <a:t>Timely, constructive, and not overwhelming </a:t>
            </a:r>
          </a:p>
          <a:p>
            <a:r>
              <a:rPr lang="en-GB" dirty="0"/>
              <a:t>Facilitate actionable improved practice as well as celebrating success and sharing good practice.  </a:t>
            </a:r>
          </a:p>
        </p:txBody>
      </p:sp>
    </p:spTree>
    <p:extLst>
      <p:ext uri="{BB962C8B-B14F-4D97-AF65-F5344CB8AC3E}">
        <p14:creationId xmlns:p14="http://schemas.microsoft.com/office/powerpoint/2010/main" val="35697728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DFF2D-A047-4C28-B784-8E9633F6AFCB}"/>
              </a:ext>
            </a:extLst>
          </p:cNvPr>
          <p:cNvSpPr>
            <a:spLocks noGrp="1"/>
          </p:cNvSpPr>
          <p:nvPr>
            <p:ph type="title"/>
          </p:nvPr>
        </p:nvSpPr>
        <p:spPr/>
        <p:txBody>
          <a:bodyPr/>
          <a:lstStyle/>
          <a:p>
            <a:r>
              <a:rPr lang="en-GB" cap="none" dirty="0"/>
              <a:t>Support From </a:t>
            </a:r>
            <a:r>
              <a:rPr lang="en-GB" cap="none" dirty="0" err="1"/>
              <a:t>SchoolIP</a:t>
            </a:r>
            <a:r>
              <a:rPr lang="en-GB" cap="none" dirty="0"/>
              <a:t> Colleagues </a:t>
            </a:r>
          </a:p>
        </p:txBody>
      </p:sp>
      <p:sp>
        <p:nvSpPr>
          <p:cNvPr id="3" name="Content Placeholder 2">
            <a:extLst>
              <a:ext uri="{FF2B5EF4-FFF2-40B4-BE49-F238E27FC236}">
                <a16:creationId xmlns:a16="http://schemas.microsoft.com/office/drawing/2014/main" id="{6F2CD03D-ED18-4D51-BEF0-EB055302419A}"/>
              </a:ext>
            </a:extLst>
          </p:cNvPr>
          <p:cNvSpPr>
            <a:spLocks noGrp="1"/>
          </p:cNvSpPr>
          <p:nvPr>
            <p:ph idx="1"/>
          </p:nvPr>
        </p:nvSpPr>
        <p:spPr/>
        <p:txBody>
          <a:bodyPr>
            <a:normAutofit/>
          </a:bodyPr>
          <a:lstStyle/>
          <a:p>
            <a:r>
              <a:rPr lang="en-GB" dirty="0"/>
              <a:t>Great working relationship with our link Implementation and Training Consultant (Andy) </a:t>
            </a:r>
          </a:p>
          <a:p>
            <a:r>
              <a:rPr lang="en-GB" dirty="0"/>
              <a:t>Support provided is concise and not overwhelming and is provided in very manageable chunks. </a:t>
            </a:r>
          </a:p>
          <a:p>
            <a:r>
              <a:rPr lang="en-GB" dirty="0"/>
              <a:t>This helps me to remember what I need to do.  Everything is explained in a really straight forward way from someone who understands education and the bigger picture of how schools work. </a:t>
            </a:r>
          </a:p>
        </p:txBody>
      </p:sp>
    </p:spTree>
    <p:extLst>
      <p:ext uri="{BB962C8B-B14F-4D97-AF65-F5344CB8AC3E}">
        <p14:creationId xmlns:p14="http://schemas.microsoft.com/office/powerpoint/2010/main" val="2763635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EC3EA-0B35-44EA-B348-6EB2846474C0}"/>
              </a:ext>
            </a:extLst>
          </p:cNvPr>
          <p:cNvSpPr>
            <a:spLocks noGrp="1"/>
          </p:cNvSpPr>
          <p:nvPr>
            <p:ph type="title"/>
          </p:nvPr>
        </p:nvSpPr>
        <p:spPr/>
        <p:txBody>
          <a:bodyPr/>
          <a:lstStyle/>
          <a:p>
            <a:r>
              <a:rPr lang="en-GB" dirty="0"/>
              <a:t>content</a:t>
            </a:r>
          </a:p>
        </p:txBody>
      </p:sp>
      <p:sp>
        <p:nvSpPr>
          <p:cNvPr id="3" name="Content Placeholder 2">
            <a:extLst>
              <a:ext uri="{FF2B5EF4-FFF2-40B4-BE49-F238E27FC236}">
                <a16:creationId xmlns:a16="http://schemas.microsoft.com/office/drawing/2014/main" id="{BA0BAC0C-FB84-41A3-BA64-20DB9E335E2C}"/>
              </a:ext>
            </a:extLst>
          </p:cNvPr>
          <p:cNvSpPr>
            <a:spLocks noGrp="1"/>
          </p:cNvSpPr>
          <p:nvPr>
            <p:ph idx="1"/>
          </p:nvPr>
        </p:nvSpPr>
        <p:spPr/>
        <p:txBody>
          <a:bodyPr>
            <a:normAutofit/>
          </a:bodyPr>
          <a:lstStyle/>
          <a:p>
            <a:r>
              <a:rPr lang="en-GB" dirty="0"/>
              <a:t>School and wider trust context </a:t>
            </a:r>
          </a:p>
          <a:p>
            <a:r>
              <a:rPr lang="en-GB" dirty="0"/>
              <a:t>What does </a:t>
            </a:r>
            <a:r>
              <a:rPr lang="en-GB" b="1" dirty="0"/>
              <a:t>quality assurance </a:t>
            </a:r>
            <a:r>
              <a:rPr lang="en-GB" dirty="0"/>
              <a:t>look like at Oak Wood Primary school?</a:t>
            </a:r>
          </a:p>
          <a:p>
            <a:r>
              <a:rPr lang="en-GB" dirty="0"/>
              <a:t>How we use School IP</a:t>
            </a:r>
          </a:p>
          <a:p>
            <a:pPr lvl="1"/>
            <a:r>
              <a:rPr lang="en-GB" dirty="0"/>
              <a:t>Development of monitoring forms (why)</a:t>
            </a:r>
          </a:p>
          <a:p>
            <a:pPr lvl="1"/>
            <a:r>
              <a:rPr lang="en-GB" dirty="0"/>
              <a:t>Who completes these forms and when</a:t>
            </a:r>
          </a:p>
          <a:p>
            <a:r>
              <a:rPr lang="en-GB" dirty="0"/>
              <a:t>What next (Feedback)</a:t>
            </a:r>
          </a:p>
          <a:p>
            <a:r>
              <a:rPr lang="en-GB" dirty="0"/>
              <a:t>Support from and relationship with School IP colleagues</a:t>
            </a:r>
          </a:p>
        </p:txBody>
      </p:sp>
    </p:spTree>
    <p:extLst>
      <p:ext uri="{BB962C8B-B14F-4D97-AF65-F5344CB8AC3E}">
        <p14:creationId xmlns:p14="http://schemas.microsoft.com/office/powerpoint/2010/main" val="3392637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74F9B-9AE0-44A4-BB4E-750DB5774646}"/>
              </a:ext>
            </a:extLst>
          </p:cNvPr>
          <p:cNvSpPr>
            <a:spLocks noGrp="1"/>
          </p:cNvSpPr>
          <p:nvPr>
            <p:ph type="title"/>
          </p:nvPr>
        </p:nvSpPr>
        <p:spPr/>
        <p:txBody>
          <a:bodyPr/>
          <a:lstStyle/>
          <a:p>
            <a:r>
              <a:rPr lang="en-GB" b="1" dirty="0"/>
              <a:t>Context</a:t>
            </a:r>
            <a:r>
              <a:rPr lang="en-GB" dirty="0"/>
              <a:t> </a:t>
            </a:r>
          </a:p>
        </p:txBody>
      </p:sp>
      <p:sp>
        <p:nvSpPr>
          <p:cNvPr id="3" name="Content Placeholder 2">
            <a:extLst>
              <a:ext uri="{FF2B5EF4-FFF2-40B4-BE49-F238E27FC236}">
                <a16:creationId xmlns:a16="http://schemas.microsoft.com/office/drawing/2014/main" id="{E56F5904-33A7-4C26-B0A2-8C96141FF109}"/>
              </a:ext>
            </a:extLst>
          </p:cNvPr>
          <p:cNvSpPr>
            <a:spLocks noGrp="1"/>
          </p:cNvSpPr>
          <p:nvPr>
            <p:ph idx="1"/>
          </p:nvPr>
        </p:nvSpPr>
        <p:spPr/>
        <p:txBody>
          <a:bodyPr/>
          <a:lstStyle/>
          <a:p>
            <a:r>
              <a:rPr lang="en-GB" dirty="0"/>
              <a:t>Headteacher of Oak Wood Primary School in Nuneaton, Warwickshire.  A Broad-spectrum special school for children with severe and complex learning needs aged 4-11 years.</a:t>
            </a:r>
          </a:p>
          <a:p>
            <a:r>
              <a:rPr lang="en-GB" dirty="0"/>
              <a:t>We are co-located with Oak Wood Secondary School – a secondary special school and part of the same MAT. </a:t>
            </a:r>
          </a:p>
          <a:p>
            <a:r>
              <a:rPr lang="en-GB" dirty="0"/>
              <a:t>Part of the Central England Academy Trust (CEAT) – a small mixed MAT.  </a:t>
            </a:r>
          </a:p>
          <a:p>
            <a:endParaRPr lang="en-GB" dirty="0"/>
          </a:p>
        </p:txBody>
      </p:sp>
      <p:pic>
        <p:nvPicPr>
          <p:cNvPr id="5" name="Picture 4">
            <a:extLst>
              <a:ext uri="{FF2B5EF4-FFF2-40B4-BE49-F238E27FC236}">
                <a16:creationId xmlns:a16="http://schemas.microsoft.com/office/drawing/2014/main" id="{130CC839-F90E-46F3-8182-B02C3392EA17}"/>
              </a:ext>
            </a:extLst>
          </p:cNvPr>
          <p:cNvPicPr>
            <a:picLocks noChangeAspect="1"/>
          </p:cNvPicPr>
          <p:nvPr/>
        </p:nvPicPr>
        <p:blipFill>
          <a:blip r:embed="rId3"/>
          <a:stretch>
            <a:fillRect/>
          </a:stretch>
        </p:blipFill>
        <p:spPr>
          <a:xfrm>
            <a:off x="9955530" y="-22860"/>
            <a:ext cx="2236470" cy="1832663"/>
          </a:xfrm>
          <a:prstGeom prst="rect">
            <a:avLst/>
          </a:prstGeom>
        </p:spPr>
      </p:pic>
    </p:spTree>
    <p:extLst>
      <p:ext uri="{BB962C8B-B14F-4D97-AF65-F5344CB8AC3E}">
        <p14:creationId xmlns:p14="http://schemas.microsoft.com/office/powerpoint/2010/main" val="3760017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33EC6-6A3D-422E-A5C0-F679A1C4291C}"/>
              </a:ext>
            </a:extLst>
          </p:cNvPr>
          <p:cNvSpPr>
            <a:spLocks noGrp="1"/>
          </p:cNvSpPr>
          <p:nvPr>
            <p:ph type="title"/>
          </p:nvPr>
        </p:nvSpPr>
        <p:spPr/>
        <p:txBody>
          <a:bodyPr/>
          <a:lstStyle/>
          <a:p>
            <a:r>
              <a:rPr lang="en-GB" dirty="0"/>
              <a:t>Quality Assurance – our journey</a:t>
            </a:r>
          </a:p>
        </p:txBody>
      </p:sp>
      <p:sp>
        <p:nvSpPr>
          <p:cNvPr id="3" name="Content Placeholder 2">
            <a:extLst>
              <a:ext uri="{FF2B5EF4-FFF2-40B4-BE49-F238E27FC236}">
                <a16:creationId xmlns:a16="http://schemas.microsoft.com/office/drawing/2014/main" id="{E897498D-62CA-4225-BAD7-2BE4ACBAC178}"/>
              </a:ext>
            </a:extLst>
          </p:cNvPr>
          <p:cNvSpPr>
            <a:spLocks noGrp="1"/>
          </p:cNvSpPr>
          <p:nvPr>
            <p:ph idx="1"/>
          </p:nvPr>
        </p:nvSpPr>
        <p:spPr>
          <a:xfrm>
            <a:off x="1451579" y="2015733"/>
            <a:ext cx="9603275" cy="3939298"/>
          </a:xfrm>
        </p:spPr>
        <p:txBody>
          <a:bodyPr>
            <a:normAutofit fontScale="77500" lnSpcReduction="20000"/>
          </a:bodyPr>
          <a:lstStyle/>
          <a:p>
            <a:pPr marL="0" indent="0">
              <a:buNone/>
            </a:pPr>
            <a:r>
              <a:rPr lang="en-GB" b="1" dirty="0"/>
              <a:t>What were we trying to achieve? </a:t>
            </a:r>
          </a:p>
          <a:p>
            <a:r>
              <a:rPr lang="en-GB" dirty="0"/>
              <a:t>Monitor the quality of curriculum, subject specific teaching and learning as well as subject leadership that has been identified as an area for improvement following previous Ofsted</a:t>
            </a:r>
          </a:p>
          <a:p>
            <a:r>
              <a:rPr lang="en-GB" dirty="0"/>
              <a:t>Monitor other aspects of teaching, environment, behaviour, assessment, etc. </a:t>
            </a:r>
          </a:p>
          <a:p>
            <a:r>
              <a:rPr lang="en-GB" dirty="0"/>
              <a:t>No formal lesson observations – doesn’t give a clear picture of everyday quality or quality over time.   </a:t>
            </a:r>
          </a:p>
          <a:p>
            <a:pPr marL="0" indent="0">
              <a:buNone/>
            </a:pPr>
            <a:r>
              <a:rPr lang="en-GB" b="1" dirty="0"/>
              <a:t>Curriculum, Teaching and Learning Quality Assurance</a:t>
            </a:r>
          </a:p>
          <a:p>
            <a:r>
              <a:rPr lang="en-GB" dirty="0"/>
              <a:t>Diagnostic Days (Subject Quality Assurance) include the following monitoring: </a:t>
            </a:r>
          </a:p>
          <a:p>
            <a:pPr lvl="1"/>
            <a:r>
              <a:rPr lang="en-GB" dirty="0"/>
              <a:t>Lesson drop ins (including check of PCP’s and provision) - AM</a:t>
            </a:r>
          </a:p>
          <a:p>
            <a:pPr lvl="1"/>
            <a:r>
              <a:rPr lang="en-GB" dirty="0"/>
              <a:t>Evidence for learning online work trawl - PM</a:t>
            </a:r>
          </a:p>
          <a:p>
            <a:r>
              <a:rPr lang="en-GB" dirty="0"/>
              <a:t>Spotlight visits</a:t>
            </a:r>
          </a:p>
          <a:p>
            <a:pPr lvl="1"/>
            <a:r>
              <a:rPr lang="en-GB" dirty="0"/>
              <a:t>Expectations of Learning Environments </a:t>
            </a:r>
          </a:p>
          <a:p>
            <a:pPr lvl="1"/>
            <a:r>
              <a:rPr lang="en-GB" dirty="0"/>
              <a:t>Expectations of a teacher at Oak Wood Primary School. </a:t>
            </a:r>
          </a:p>
        </p:txBody>
      </p:sp>
    </p:spTree>
    <p:extLst>
      <p:ext uri="{BB962C8B-B14F-4D97-AF65-F5344CB8AC3E}">
        <p14:creationId xmlns:p14="http://schemas.microsoft.com/office/powerpoint/2010/main" val="1961703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1" descr="image001">
            <a:extLst>
              <a:ext uri="{FF2B5EF4-FFF2-40B4-BE49-F238E27FC236}">
                <a16:creationId xmlns:a16="http://schemas.microsoft.com/office/drawing/2014/main" id="{0F8C879C-6EBA-45B4-B4AE-F3A6679B06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65" y="227648"/>
            <a:ext cx="11522470" cy="640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6296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557327E2-5A4C-4527-AAB1-E61C1127280C}"/>
              </a:ext>
            </a:extLst>
          </p:cNvPr>
          <p:cNvGraphicFramePr>
            <a:graphicFrameLocks noChangeAspect="1"/>
          </p:cNvGraphicFramePr>
          <p:nvPr>
            <p:extLst>
              <p:ext uri="{D42A27DB-BD31-4B8C-83A1-F6EECF244321}">
                <p14:modId xmlns:p14="http://schemas.microsoft.com/office/powerpoint/2010/main" val="3951125701"/>
              </p:ext>
            </p:extLst>
          </p:nvPr>
        </p:nvGraphicFramePr>
        <p:xfrm>
          <a:off x="481454" y="114857"/>
          <a:ext cx="10943832" cy="6322764"/>
        </p:xfrm>
        <a:graphic>
          <a:graphicData uri="http://schemas.openxmlformats.org/presentationml/2006/ole">
            <mc:AlternateContent xmlns:mc="http://schemas.openxmlformats.org/markup-compatibility/2006">
              <mc:Choice xmlns:v="urn:schemas-microsoft-com:vml" Requires="v">
                <p:oleObj spid="_x0000_s1026" name="Document" r:id="rId4" imgW="10229489" imgH="5910221" progId="Word.Document.12">
                  <p:embed/>
                </p:oleObj>
              </mc:Choice>
              <mc:Fallback>
                <p:oleObj name="Document" r:id="rId4" imgW="10229489" imgH="5910221" progId="Word.Document.12">
                  <p:embed/>
                  <p:pic>
                    <p:nvPicPr>
                      <p:cNvPr id="5" name="Object 4">
                        <a:extLst>
                          <a:ext uri="{FF2B5EF4-FFF2-40B4-BE49-F238E27FC236}">
                            <a16:creationId xmlns:a16="http://schemas.microsoft.com/office/drawing/2014/main" id="{557327E2-5A4C-4527-AAB1-E61C1127280C}"/>
                          </a:ext>
                        </a:extLst>
                      </p:cNvPr>
                      <p:cNvPicPr/>
                      <p:nvPr/>
                    </p:nvPicPr>
                    <p:blipFill>
                      <a:blip r:embed="rId5"/>
                      <a:stretch>
                        <a:fillRect/>
                      </a:stretch>
                    </p:blipFill>
                    <p:spPr>
                      <a:xfrm>
                        <a:off x="481454" y="114857"/>
                        <a:ext cx="10943832" cy="6322764"/>
                      </a:xfrm>
                      <a:prstGeom prst="rect">
                        <a:avLst/>
                      </a:prstGeom>
                    </p:spPr>
                  </p:pic>
                </p:oleObj>
              </mc:Fallback>
            </mc:AlternateContent>
          </a:graphicData>
        </a:graphic>
      </p:graphicFrame>
    </p:spTree>
    <p:extLst>
      <p:ext uri="{BB962C8B-B14F-4D97-AF65-F5344CB8AC3E}">
        <p14:creationId xmlns:p14="http://schemas.microsoft.com/office/powerpoint/2010/main" val="184646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F9778-C3EB-42B5-8DE9-9806EF4F6CCF}"/>
              </a:ext>
            </a:extLst>
          </p:cNvPr>
          <p:cNvSpPr>
            <a:spLocks noGrp="1"/>
          </p:cNvSpPr>
          <p:nvPr>
            <p:ph type="title"/>
          </p:nvPr>
        </p:nvSpPr>
        <p:spPr/>
        <p:txBody>
          <a:bodyPr/>
          <a:lstStyle/>
          <a:p>
            <a:r>
              <a:rPr lang="en-GB" dirty="0"/>
              <a:t>The monitoring forms…</a:t>
            </a:r>
          </a:p>
        </p:txBody>
      </p:sp>
      <p:sp>
        <p:nvSpPr>
          <p:cNvPr id="3" name="Content Placeholder 2">
            <a:extLst>
              <a:ext uri="{FF2B5EF4-FFF2-40B4-BE49-F238E27FC236}">
                <a16:creationId xmlns:a16="http://schemas.microsoft.com/office/drawing/2014/main" id="{BCE2FA40-C221-4EE1-BCC1-D35D33A3F160}"/>
              </a:ext>
            </a:extLst>
          </p:cNvPr>
          <p:cNvSpPr>
            <a:spLocks noGrp="1"/>
          </p:cNvSpPr>
          <p:nvPr>
            <p:ph idx="1"/>
          </p:nvPr>
        </p:nvSpPr>
        <p:spPr>
          <a:xfrm>
            <a:off x="914401" y="2015732"/>
            <a:ext cx="10140454" cy="3450613"/>
          </a:xfrm>
        </p:spPr>
        <p:txBody>
          <a:bodyPr/>
          <a:lstStyle/>
          <a:p>
            <a:r>
              <a:rPr lang="en-GB" b="1" dirty="0"/>
              <a:t>Evaluating the Quality of Subject Teaching and Performance </a:t>
            </a:r>
            <a:r>
              <a:rPr lang="en-GB" dirty="0"/>
              <a:t>} linked to DD’s </a:t>
            </a:r>
          </a:p>
          <a:p>
            <a:r>
              <a:rPr lang="en-GB" b="1" dirty="0"/>
              <a:t>Evaluating the Quality of Teaching and Learning over time</a:t>
            </a:r>
            <a:r>
              <a:rPr lang="en-GB" dirty="0"/>
              <a:t>	 } linked to DD’s</a:t>
            </a:r>
          </a:p>
          <a:p>
            <a:r>
              <a:rPr lang="en-GB" b="1" dirty="0"/>
              <a:t>Expectations of Learning Environments 	</a:t>
            </a:r>
            <a:r>
              <a:rPr lang="en-GB" dirty="0"/>
              <a:t>		} linked to appraisal </a:t>
            </a:r>
          </a:p>
          <a:p>
            <a:r>
              <a:rPr lang="en-GB" b="1" dirty="0"/>
              <a:t>Expectations of Teaching and Learning </a:t>
            </a:r>
            <a:r>
              <a:rPr lang="en-GB" dirty="0"/>
              <a:t>			} linked to appraisal</a:t>
            </a:r>
          </a:p>
        </p:txBody>
      </p:sp>
    </p:spTree>
    <p:extLst>
      <p:ext uri="{BB962C8B-B14F-4D97-AF65-F5344CB8AC3E}">
        <p14:creationId xmlns:p14="http://schemas.microsoft.com/office/powerpoint/2010/main" val="357415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DA92C0F-103B-4EDA-A5E3-9C1E85DF7F4F}"/>
              </a:ext>
            </a:extLst>
          </p:cNvPr>
          <p:cNvSpPr>
            <a:spLocks noGrp="1"/>
          </p:cNvSpPr>
          <p:nvPr>
            <p:ph type="title"/>
          </p:nvPr>
        </p:nvSpPr>
        <p:spPr/>
        <p:txBody>
          <a:bodyPr/>
          <a:lstStyle/>
          <a:p>
            <a:r>
              <a:rPr lang="en-GB" b="1" cap="none" dirty="0"/>
              <a:t>Evaluating The Quality Of Subject Teaching And Performance</a:t>
            </a:r>
            <a:endParaRPr lang="en-GB" cap="none" dirty="0"/>
          </a:p>
        </p:txBody>
      </p:sp>
      <p:pic>
        <p:nvPicPr>
          <p:cNvPr id="6" name="Picture 5">
            <a:extLst>
              <a:ext uri="{FF2B5EF4-FFF2-40B4-BE49-F238E27FC236}">
                <a16:creationId xmlns:a16="http://schemas.microsoft.com/office/drawing/2014/main" id="{D580D2C2-C11B-4853-9441-2FB57715FEB5}"/>
              </a:ext>
            </a:extLst>
          </p:cNvPr>
          <p:cNvPicPr>
            <a:picLocks noChangeAspect="1"/>
          </p:cNvPicPr>
          <p:nvPr/>
        </p:nvPicPr>
        <p:blipFill>
          <a:blip r:embed="rId3"/>
          <a:stretch>
            <a:fillRect/>
          </a:stretch>
        </p:blipFill>
        <p:spPr>
          <a:xfrm>
            <a:off x="1080700" y="0"/>
            <a:ext cx="10030600" cy="6858000"/>
          </a:xfrm>
          <a:prstGeom prst="rect">
            <a:avLst/>
          </a:prstGeom>
        </p:spPr>
      </p:pic>
    </p:spTree>
    <p:extLst>
      <p:ext uri="{BB962C8B-B14F-4D97-AF65-F5344CB8AC3E}">
        <p14:creationId xmlns:p14="http://schemas.microsoft.com/office/powerpoint/2010/main" val="3292081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A7BA8-8074-489B-A864-A34B8E469718}"/>
              </a:ext>
            </a:extLst>
          </p:cNvPr>
          <p:cNvSpPr>
            <a:spLocks noGrp="1"/>
          </p:cNvSpPr>
          <p:nvPr>
            <p:ph type="title"/>
          </p:nvPr>
        </p:nvSpPr>
        <p:spPr/>
        <p:txBody>
          <a:bodyPr/>
          <a:lstStyle/>
          <a:p>
            <a:r>
              <a:rPr lang="en-GB" b="1" cap="none" dirty="0"/>
              <a:t>Evaluating The Quality Of Teaching And Learning Over Time</a:t>
            </a:r>
            <a:endParaRPr lang="en-GB" cap="none" dirty="0"/>
          </a:p>
        </p:txBody>
      </p:sp>
      <p:pic>
        <p:nvPicPr>
          <p:cNvPr id="4" name="Picture 3">
            <a:extLst>
              <a:ext uri="{FF2B5EF4-FFF2-40B4-BE49-F238E27FC236}">
                <a16:creationId xmlns:a16="http://schemas.microsoft.com/office/drawing/2014/main" id="{4A79DA05-3BBA-42A0-AB41-BB5D8927B330}"/>
              </a:ext>
            </a:extLst>
          </p:cNvPr>
          <p:cNvPicPr>
            <a:picLocks noChangeAspect="1"/>
          </p:cNvPicPr>
          <p:nvPr/>
        </p:nvPicPr>
        <p:blipFill>
          <a:blip r:embed="rId3"/>
          <a:stretch>
            <a:fillRect/>
          </a:stretch>
        </p:blipFill>
        <p:spPr>
          <a:xfrm>
            <a:off x="60614" y="0"/>
            <a:ext cx="12070772" cy="6858000"/>
          </a:xfrm>
          <a:prstGeom prst="rect">
            <a:avLst/>
          </a:prstGeom>
        </p:spPr>
      </p:pic>
    </p:spTree>
    <p:extLst>
      <p:ext uri="{BB962C8B-B14F-4D97-AF65-F5344CB8AC3E}">
        <p14:creationId xmlns:p14="http://schemas.microsoft.com/office/powerpoint/2010/main" val="2039960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3af2c6ca-54ac-43cd-8b8e-9edc0658039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23D29A3BEAF73488D266E60C168259E" ma:contentTypeVersion="12" ma:contentTypeDescription="Create a new document." ma:contentTypeScope="" ma:versionID="25f338f5a8b449205775728d9e90a1a0">
  <xsd:schema xmlns:xsd="http://www.w3.org/2001/XMLSchema" xmlns:xs="http://www.w3.org/2001/XMLSchema" xmlns:p="http://schemas.microsoft.com/office/2006/metadata/properties" xmlns:ns3="3af2c6ca-54ac-43cd-8b8e-9edc06580399" targetNamespace="http://schemas.microsoft.com/office/2006/metadata/properties" ma:root="true" ma:fieldsID="0d3355c575412bc88d92ea1cf8a5d209" ns3:_="">
    <xsd:import namespace="3af2c6ca-54ac-43cd-8b8e-9edc06580399"/>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SystemTags" minOccurs="0"/>
                <xsd:element ref="ns3:MediaServiceGenerationTime" minOccurs="0"/>
                <xsd:element ref="ns3:MediaServiceEventHashCode" minOccurs="0"/>
                <xsd:element ref="ns3:MediaServiceDateTaken" minOccurs="0"/>
                <xsd:element ref="ns3:MediaServiceOCR" minOccurs="0"/>
                <xsd:element ref="ns3:MediaServiceSearchProperties" minOccurs="0"/>
                <xsd:element ref="ns3:MediaLengthInSeconds" minOccurs="0"/>
                <xsd:element ref="ns3:_activity"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f2c6ca-54ac-43cd-8b8e-9edc065803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ystemTags" ma:index="11" nillable="true" ma:displayName="MediaServiceSystemTags" ma:hidden="true" ma:internalName="MediaServiceSystemTags"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LengthInSeconds" ma:index="17" nillable="true" ma:displayName="MediaLengthInSeconds" ma:hidden="true" ma:internalName="MediaLengthInSeconds" ma:readOnly="true">
      <xsd:simpleType>
        <xsd:restriction base="dms:Unknown"/>
      </xsd:simpleType>
    </xsd:element>
    <xsd:element name="_activity" ma:index="18" nillable="true" ma:displayName="_activity" ma:hidden="true" ma:internalName="_activity">
      <xsd:simpleType>
        <xsd:restriction base="dms:Note"/>
      </xsd:simpleType>
    </xsd:element>
    <xsd:element name="MediaServiceLocation" ma:index="19"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D0D3875-838B-4270-88C2-6F2837C81FC5}">
  <ds:schemaRefs>
    <ds:schemaRef ds:uri="http://schemas.microsoft.com/sharepoint/v3/contenttype/forms"/>
  </ds:schemaRefs>
</ds:datastoreItem>
</file>

<file path=customXml/itemProps2.xml><?xml version="1.0" encoding="utf-8"?>
<ds:datastoreItem xmlns:ds="http://schemas.openxmlformats.org/officeDocument/2006/customXml" ds:itemID="{75F87DED-D665-401D-ABDD-3195BB20D128}">
  <ds:schemaRefs>
    <ds:schemaRef ds:uri="3af2c6ca-54ac-43cd-8b8e-9edc06580399"/>
    <ds:schemaRef ds:uri="http://purl.org/dc/terms/"/>
    <ds:schemaRef ds:uri="http://schemas.openxmlformats.org/package/2006/metadata/core-properties"/>
    <ds:schemaRef ds:uri="http://purl.org/dc/dcmitype/"/>
    <ds:schemaRef ds:uri="http://www.w3.org/XML/1998/namespace"/>
    <ds:schemaRef ds:uri="http://schemas.microsoft.com/office/2006/documentManagement/types"/>
    <ds:schemaRef ds:uri="http://schemas.microsoft.com/office/infopath/2007/PartnerControls"/>
    <ds:schemaRef ds:uri="http://purl.org/dc/elements/1.1/"/>
    <ds:schemaRef ds:uri="http://schemas.microsoft.com/office/2006/metadata/properties"/>
  </ds:schemaRefs>
</ds:datastoreItem>
</file>

<file path=customXml/itemProps3.xml><?xml version="1.0" encoding="utf-8"?>
<ds:datastoreItem xmlns:ds="http://schemas.openxmlformats.org/officeDocument/2006/customXml" ds:itemID="{7CC7742C-503F-49AA-8DAB-C76D86C5F97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f2c6ca-54ac-43cd-8b8e-9edc065803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Gallery</Template>
  <TotalTime>1015</TotalTime>
  <Words>1298</Words>
  <Application>Microsoft Office PowerPoint</Application>
  <PresentationFormat>Widescreen</PresentationFormat>
  <Paragraphs>92</Paragraphs>
  <Slides>13</Slides>
  <Notes>13</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8" baseType="lpstr">
      <vt:lpstr>Arial</vt:lpstr>
      <vt:lpstr>Calibri</vt:lpstr>
      <vt:lpstr>Gill Sans MT</vt:lpstr>
      <vt:lpstr>Gallery</vt:lpstr>
      <vt:lpstr>Document</vt:lpstr>
      <vt:lpstr>Quality Assurance and School IP</vt:lpstr>
      <vt:lpstr>content</vt:lpstr>
      <vt:lpstr>Context </vt:lpstr>
      <vt:lpstr>Quality Assurance – our journey</vt:lpstr>
      <vt:lpstr>PowerPoint Presentation</vt:lpstr>
      <vt:lpstr>PowerPoint Presentation</vt:lpstr>
      <vt:lpstr>The monitoring forms…</vt:lpstr>
      <vt:lpstr>Evaluating The Quality Of Subject Teaching And Performance</vt:lpstr>
      <vt:lpstr>Evaluating The Quality Of Teaching And Learning Over Time</vt:lpstr>
      <vt:lpstr>Expectations Of Learning Environments</vt:lpstr>
      <vt:lpstr>Expectations Of Teaching And Learning</vt:lpstr>
      <vt:lpstr>What next? </vt:lpstr>
      <vt:lpstr>Support From SchoolIP Colleagues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Assurance and School IP</dc:title>
  <dc:creator>Neil Wilson</dc:creator>
  <cp:lastModifiedBy>Neil Wilson</cp:lastModifiedBy>
  <cp:revision>11</cp:revision>
  <cp:lastPrinted>2026-05-13T11:07:23Z</cp:lastPrinted>
  <dcterms:created xsi:type="dcterms:W3CDTF">2026-03-16T12:36:33Z</dcterms:created>
  <dcterms:modified xsi:type="dcterms:W3CDTF">2026-05-13T12:23:43Z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0x010100523D29A3BEAF73488D266E60C168259E</vt:lpwstr>
  </property>
</Properties>
</file>